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sldIdLst>
    <p:sldId id="256" r:id="rId2"/>
    <p:sldId id="326" r:id="rId3"/>
    <p:sldId id="260" r:id="rId4"/>
    <p:sldId id="257" r:id="rId5"/>
    <p:sldId id="331" r:id="rId6"/>
    <p:sldId id="341" r:id="rId7"/>
    <p:sldId id="332" r:id="rId8"/>
    <p:sldId id="327" r:id="rId9"/>
    <p:sldId id="333" r:id="rId10"/>
    <p:sldId id="286" r:id="rId11"/>
    <p:sldId id="323" r:id="rId12"/>
    <p:sldId id="259" r:id="rId13"/>
    <p:sldId id="284" r:id="rId14"/>
    <p:sldId id="310" r:id="rId15"/>
    <p:sldId id="285" r:id="rId16"/>
    <p:sldId id="294" r:id="rId17"/>
    <p:sldId id="292" r:id="rId18"/>
    <p:sldId id="329" r:id="rId19"/>
    <p:sldId id="293" r:id="rId20"/>
    <p:sldId id="289" r:id="rId21"/>
    <p:sldId id="295" r:id="rId22"/>
    <p:sldId id="303" r:id="rId23"/>
    <p:sldId id="312" r:id="rId24"/>
    <p:sldId id="317" r:id="rId25"/>
    <p:sldId id="316" r:id="rId26"/>
    <p:sldId id="319" r:id="rId27"/>
    <p:sldId id="315" r:id="rId28"/>
    <p:sldId id="318" r:id="rId29"/>
    <p:sldId id="313" r:id="rId30"/>
    <p:sldId id="311" r:id="rId31"/>
    <p:sldId id="320" r:id="rId32"/>
    <p:sldId id="298" r:id="rId33"/>
    <p:sldId id="297" r:id="rId34"/>
    <p:sldId id="307" r:id="rId35"/>
    <p:sldId id="302" r:id="rId36"/>
    <p:sldId id="305" r:id="rId37"/>
    <p:sldId id="304" r:id="rId38"/>
    <p:sldId id="306" r:id="rId39"/>
    <p:sldId id="342" r:id="rId40"/>
    <p:sldId id="324" r:id="rId41"/>
    <p:sldId id="330" r:id="rId42"/>
    <p:sldId id="338" r:id="rId43"/>
    <p:sldId id="334" r:id="rId44"/>
    <p:sldId id="339" r:id="rId45"/>
    <p:sldId id="340" r:id="rId46"/>
    <p:sldId id="337" r:id="rId47"/>
    <p:sldId id="336" r:id="rId48"/>
    <p:sldId id="335" r:id="rId49"/>
    <p:sldId id="328" r:id="rId50"/>
    <p:sldId id="308" r:id="rId51"/>
    <p:sldId id="291" r:id="rId52"/>
    <p:sldId id="321" r:id="rId53"/>
    <p:sldId id="325" r:id="rId54"/>
    <p:sldId id="34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3AD8F-F93D-4B82-84A8-4733E67D5302}" v="171" dt="2023-10-13T17:41:03.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27" autoAdjust="0"/>
    <p:restoredTop sz="94660"/>
  </p:normalViewPr>
  <p:slideViewPr>
    <p:cSldViewPr snapToGrid="0">
      <p:cViewPr varScale="1">
        <p:scale>
          <a:sx n="86" d="100"/>
          <a:sy n="86" d="100"/>
        </p:scale>
        <p:origin x="2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lscher, Christy" userId="af10893d-4796-4a4c-9ff7-bc55cad0d5b7" providerId="ADAL" clId="{5A43AD8F-F93D-4B82-84A8-4733E67D5302}"/>
    <pc:docChg chg="undo redo custSel addSld delSld modSld sldOrd">
      <pc:chgData name="Hulscher, Christy" userId="af10893d-4796-4a4c-9ff7-bc55cad0d5b7" providerId="ADAL" clId="{5A43AD8F-F93D-4B82-84A8-4733E67D5302}" dt="2023-10-13T17:41:50.008" v="6257" actId="15"/>
      <pc:docMkLst>
        <pc:docMk/>
      </pc:docMkLst>
      <pc:sldChg chg="modSp mod">
        <pc:chgData name="Hulscher, Christy" userId="af10893d-4796-4a4c-9ff7-bc55cad0d5b7" providerId="ADAL" clId="{5A43AD8F-F93D-4B82-84A8-4733E67D5302}" dt="2023-10-13T17:25:03.821" v="5559" actId="403"/>
        <pc:sldMkLst>
          <pc:docMk/>
          <pc:sldMk cId="4186460494" sldId="256"/>
        </pc:sldMkLst>
        <pc:spChg chg="mod">
          <ac:chgData name="Hulscher, Christy" userId="af10893d-4796-4a4c-9ff7-bc55cad0d5b7" providerId="ADAL" clId="{5A43AD8F-F93D-4B82-84A8-4733E67D5302}" dt="2023-10-13T17:23:57.317" v="5503" actId="20577"/>
          <ac:spMkLst>
            <pc:docMk/>
            <pc:sldMk cId="4186460494" sldId="256"/>
            <ac:spMk id="2" creationId="{19899B1B-87FA-4459-B0F2-D8859FE01B77}"/>
          </ac:spMkLst>
        </pc:spChg>
        <pc:spChg chg="mod">
          <ac:chgData name="Hulscher, Christy" userId="af10893d-4796-4a4c-9ff7-bc55cad0d5b7" providerId="ADAL" clId="{5A43AD8F-F93D-4B82-84A8-4733E67D5302}" dt="2023-10-13T17:25:03.821" v="5559" actId="403"/>
          <ac:spMkLst>
            <pc:docMk/>
            <pc:sldMk cId="4186460494" sldId="256"/>
            <ac:spMk id="3" creationId="{6B0BC8E2-0EFC-491F-886B-AE159B825E63}"/>
          </ac:spMkLst>
        </pc:spChg>
      </pc:sldChg>
      <pc:sldChg chg="addSp delSp modSp mod">
        <pc:chgData name="Hulscher, Christy" userId="af10893d-4796-4a4c-9ff7-bc55cad0d5b7" providerId="ADAL" clId="{5A43AD8F-F93D-4B82-84A8-4733E67D5302}" dt="2023-10-10T16:18:36.414" v="317" actId="6549"/>
        <pc:sldMkLst>
          <pc:docMk/>
          <pc:sldMk cId="375291062" sldId="257"/>
        </pc:sldMkLst>
        <pc:spChg chg="mod">
          <ac:chgData name="Hulscher, Christy" userId="af10893d-4796-4a4c-9ff7-bc55cad0d5b7" providerId="ADAL" clId="{5A43AD8F-F93D-4B82-84A8-4733E67D5302}" dt="2023-10-10T16:18:36.414" v="317" actId="6549"/>
          <ac:spMkLst>
            <pc:docMk/>
            <pc:sldMk cId="375291062" sldId="257"/>
            <ac:spMk id="3" creationId="{1E782CAB-419D-4FED-A97C-53E63A5CAC8A}"/>
          </ac:spMkLst>
        </pc:spChg>
        <pc:picChg chg="add mod">
          <ac:chgData name="Hulscher, Christy" userId="af10893d-4796-4a4c-9ff7-bc55cad0d5b7" providerId="ADAL" clId="{5A43AD8F-F93D-4B82-84A8-4733E67D5302}" dt="2023-10-10T16:14:12.994" v="108" actId="14100"/>
          <ac:picMkLst>
            <pc:docMk/>
            <pc:sldMk cId="375291062" sldId="257"/>
            <ac:picMk id="4" creationId="{02202D0D-33AC-DDC8-FA79-696B025B9180}"/>
          </ac:picMkLst>
        </pc:picChg>
        <pc:picChg chg="add del mod">
          <ac:chgData name="Hulscher, Christy" userId="af10893d-4796-4a4c-9ff7-bc55cad0d5b7" providerId="ADAL" clId="{5A43AD8F-F93D-4B82-84A8-4733E67D5302}" dt="2023-10-10T16:12:09.609" v="90" actId="21"/>
          <ac:picMkLst>
            <pc:docMk/>
            <pc:sldMk cId="375291062" sldId="257"/>
            <ac:picMk id="1026" creationId="{FD27C575-F6D2-2151-ED64-175A4CDF566A}"/>
          </ac:picMkLst>
        </pc:picChg>
      </pc:sldChg>
      <pc:sldChg chg="modSp mod">
        <pc:chgData name="Hulscher, Christy" userId="af10893d-4796-4a4c-9ff7-bc55cad0d5b7" providerId="ADAL" clId="{5A43AD8F-F93D-4B82-84A8-4733E67D5302}" dt="2023-10-12T20:15:58.768" v="2202" actId="20577"/>
        <pc:sldMkLst>
          <pc:docMk/>
          <pc:sldMk cId="3557473757" sldId="260"/>
        </pc:sldMkLst>
        <pc:spChg chg="mod">
          <ac:chgData name="Hulscher, Christy" userId="af10893d-4796-4a4c-9ff7-bc55cad0d5b7" providerId="ADAL" clId="{5A43AD8F-F93D-4B82-84A8-4733E67D5302}" dt="2023-10-12T20:15:58.768" v="2202" actId="20577"/>
          <ac:spMkLst>
            <pc:docMk/>
            <pc:sldMk cId="3557473757" sldId="260"/>
            <ac:spMk id="3" creationId="{70B5B7DD-9A28-4CE5-A410-B3151F3B9244}"/>
          </ac:spMkLst>
        </pc:spChg>
      </pc:sldChg>
      <pc:sldChg chg="addSp modSp mod">
        <pc:chgData name="Hulscher, Christy" userId="af10893d-4796-4a4c-9ff7-bc55cad0d5b7" providerId="ADAL" clId="{5A43AD8F-F93D-4B82-84A8-4733E67D5302}" dt="2023-10-12T21:01:49.582" v="2629" actId="113"/>
        <pc:sldMkLst>
          <pc:docMk/>
          <pc:sldMk cId="0" sldId="284"/>
        </pc:sldMkLst>
        <pc:spChg chg="mod">
          <ac:chgData name="Hulscher, Christy" userId="af10893d-4796-4a4c-9ff7-bc55cad0d5b7" providerId="ADAL" clId="{5A43AD8F-F93D-4B82-84A8-4733E67D5302}" dt="2023-10-12T21:01:49.582" v="2629" actId="113"/>
          <ac:spMkLst>
            <pc:docMk/>
            <pc:sldMk cId="0" sldId="284"/>
            <ac:spMk id="2" creationId="{00000000-0000-0000-0000-000000000000}"/>
          </ac:spMkLst>
        </pc:spChg>
        <pc:spChg chg="add mod">
          <ac:chgData name="Hulscher, Christy" userId="af10893d-4796-4a4c-9ff7-bc55cad0d5b7" providerId="ADAL" clId="{5A43AD8F-F93D-4B82-84A8-4733E67D5302}" dt="2023-10-12T19:45:01.413" v="1680" actId="114"/>
          <ac:spMkLst>
            <pc:docMk/>
            <pc:sldMk cId="0" sldId="284"/>
            <ac:spMk id="3" creationId="{E59B9084-D9F6-5CC7-EC03-EE2B8012A874}"/>
          </ac:spMkLst>
        </pc:spChg>
        <pc:graphicFrameChg chg="mod modGraphic">
          <ac:chgData name="Hulscher, Christy" userId="af10893d-4796-4a4c-9ff7-bc55cad0d5b7" providerId="ADAL" clId="{5A43AD8F-F93D-4B82-84A8-4733E67D5302}" dt="2023-10-12T19:44:01.566" v="1602" actId="20577"/>
          <ac:graphicFrameMkLst>
            <pc:docMk/>
            <pc:sldMk cId="0" sldId="284"/>
            <ac:graphicFrameMk id="9" creationId="{00000000-0000-0000-0000-000000000000}"/>
          </ac:graphicFrameMkLst>
        </pc:graphicFrameChg>
      </pc:sldChg>
      <pc:sldChg chg="modSp mod">
        <pc:chgData name="Hulscher, Christy" userId="af10893d-4796-4a4c-9ff7-bc55cad0d5b7" providerId="ADAL" clId="{5A43AD8F-F93D-4B82-84A8-4733E67D5302}" dt="2023-10-12T21:01:19.049" v="2627" actId="6549"/>
        <pc:sldMkLst>
          <pc:docMk/>
          <pc:sldMk cId="2674645678" sldId="285"/>
        </pc:sldMkLst>
        <pc:spChg chg="mod">
          <ac:chgData name="Hulscher, Christy" userId="af10893d-4796-4a4c-9ff7-bc55cad0d5b7" providerId="ADAL" clId="{5A43AD8F-F93D-4B82-84A8-4733E67D5302}" dt="2023-10-12T21:01:19.049" v="2627" actId="6549"/>
          <ac:spMkLst>
            <pc:docMk/>
            <pc:sldMk cId="2674645678" sldId="285"/>
            <ac:spMk id="3" creationId="{8FA361C8-632A-4521-B195-BE50C10FF5ED}"/>
          </ac:spMkLst>
        </pc:spChg>
      </pc:sldChg>
      <pc:sldChg chg="modSp mod">
        <pc:chgData name="Hulscher, Christy" userId="af10893d-4796-4a4c-9ff7-bc55cad0d5b7" providerId="ADAL" clId="{5A43AD8F-F93D-4B82-84A8-4733E67D5302}" dt="2023-10-12T21:06:49.228" v="2757" actId="27636"/>
        <pc:sldMkLst>
          <pc:docMk/>
          <pc:sldMk cId="2161243787" sldId="286"/>
        </pc:sldMkLst>
        <pc:spChg chg="mod">
          <ac:chgData name="Hulscher, Christy" userId="af10893d-4796-4a4c-9ff7-bc55cad0d5b7" providerId="ADAL" clId="{5A43AD8F-F93D-4B82-84A8-4733E67D5302}" dt="2023-10-12T21:06:49.228" v="2757" actId="27636"/>
          <ac:spMkLst>
            <pc:docMk/>
            <pc:sldMk cId="2161243787" sldId="286"/>
            <ac:spMk id="3" creationId="{B4E34BDB-C7E3-48A9-A11F-9E8DFE63F17E}"/>
          </ac:spMkLst>
        </pc:spChg>
      </pc:sldChg>
      <pc:sldChg chg="del">
        <pc:chgData name="Hulscher, Christy" userId="af10893d-4796-4a4c-9ff7-bc55cad0d5b7" providerId="ADAL" clId="{5A43AD8F-F93D-4B82-84A8-4733E67D5302}" dt="2023-10-10T16:35:16.500" v="683" actId="47"/>
        <pc:sldMkLst>
          <pc:docMk/>
          <pc:sldMk cId="4055665964" sldId="287"/>
        </pc:sldMkLst>
      </pc:sldChg>
      <pc:sldChg chg="modSp mod">
        <pc:chgData name="Hulscher, Christy" userId="af10893d-4796-4a4c-9ff7-bc55cad0d5b7" providerId="ADAL" clId="{5A43AD8F-F93D-4B82-84A8-4733E67D5302}" dt="2023-10-12T21:10:07.927" v="2771" actId="14100"/>
        <pc:sldMkLst>
          <pc:docMk/>
          <pc:sldMk cId="1308201725" sldId="292"/>
        </pc:sldMkLst>
        <pc:spChg chg="mod">
          <ac:chgData name="Hulscher, Christy" userId="af10893d-4796-4a4c-9ff7-bc55cad0d5b7" providerId="ADAL" clId="{5A43AD8F-F93D-4B82-84A8-4733E67D5302}" dt="2023-10-12T20:01:57.185" v="1801" actId="14100"/>
          <ac:spMkLst>
            <pc:docMk/>
            <pc:sldMk cId="1308201725" sldId="292"/>
            <ac:spMk id="2" creationId="{B2C5A369-E451-4126-8AF5-74611C3267C8}"/>
          </ac:spMkLst>
        </pc:spChg>
        <pc:spChg chg="mod">
          <ac:chgData name="Hulscher, Christy" userId="af10893d-4796-4a4c-9ff7-bc55cad0d5b7" providerId="ADAL" clId="{5A43AD8F-F93D-4B82-84A8-4733E67D5302}" dt="2023-10-12T21:10:07.927" v="2771" actId="14100"/>
          <ac:spMkLst>
            <pc:docMk/>
            <pc:sldMk cId="1308201725" sldId="292"/>
            <ac:spMk id="3" creationId="{7D7CC873-8300-4BF0-82A0-8491F4FE689C}"/>
          </ac:spMkLst>
        </pc:spChg>
      </pc:sldChg>
      <pc:sldChg chg="addSp delSp modSp mod">
        <pc:chgData name="Hulscher, Christy" userId="af10893d-4796-4a4c-9ff7-bc55cad0d5b7" providerId="ADAL" clId="{5A43AD8F-F93D-4B82-84A8-4733E67D5302}" dt="2023-10-12T20:03:30.263" v="1843" actId="14100"/>
        <pc:sldMkLst>
          <pc:docMk/>
          <pc:sldMk cId="2759970929" sldId="293"/>
        </pc:sldMkLst>
        <pc:spChg chg="mod">
          <ac:chgData name="Hulscher, Christy" userId="af10893d-4796-4a4c-9ff7-bc55cad0d5b7" providerId="ADAL" clId="{5A43AD8F-F93D-4B82-84A8-4733E67D5302}" dt="2023-10-12T20:03:30.263" v="1843" actId="14100"/>
          <ac:spMkLst>
            <pc:docMk/>
            <pc:sldMk cId="2759970929" sldId="293"/>
            <ac:spMk id="2" creationId="{9B34D2C8-7BA9-45A0-A06C-00F24FCACA05}"/>
          </ac:spMkLst>
        </pc:spChg>
        <pc:spChg chg="mod">
          <ac:chgData name="Hulscher, Christy" userId="af10893d-4796-4a4c-9ff7-bc55cad0d5b7" providerId="ADAL" clId="{5A43AD8F-F93D-4B82-84A8-4733E67D5302}" dt="2023-10-12T19:22:05.270" v="1512" actId="1076"/>
          <ac:spMkLst>
            <pc:docMk/>
            <pc:sldMk cId="2759970929" sldId="293"/>
            <ac:spMk id="3" creationId="{C2530366-C180-4B1D-9942-807F9D3C958C}"/>
          </ac:spMkLst>
        </pc:spChg>
        <pc:spChg chg="add del mod">
          <ac:chgData name="Hulscher, Christy" userId="af10893d-4796-4a4c-9ff7-bc55cad0d5b7" providerId="ADAL" clId="{5A43AD8F-F93D-4B82-84A8-4733E67D5302}" dt="2023-10-12T19:22:48.535" v="1519" actId="478"/>
          <ac:spMkLst>
            <pc:docMk/>
            <pc:sldMk cId="2759970929" sldId="293"/>
            <ac:spMk id="4" creationId="{67E99C0D-80D3-9A78-127B-D99F0076D63A}"/>
          </ac:spMkLst>
        </pc:spChg>
        <pc:picChg chg="add mod">
          <ac:chgData name="Hulscher, Christy" userId="af10893d-4796-4a4c-9ff7-bc55cad0d5b7" providerId="ADAL" clId="{5A43AD8F-F93D-4B82-84A8-4733E67D5302}" dt="2023-10-12T19:23:03.479" v="1522" actId="1076"/>
          <ac:picMkLst>
            <pc:docMk/>
            <pc:sldMk cId="2759970929" sldId="293"/>
            <ac:picMk id="3074" creationId="{9D3CB13C-B222-6ECE-AA70-2F2254257A00}"/>
          </ac:picMkLst>
        </pc:picChg>
      </pc:sldChg>
      <pc:sldChg chg="modSp mod ord">
        <pc:chgData name="Hulscher, Christy" userId="af10893d-4796-4a4c-9ff7-bc55cad0d5b7" providerId="ADAL" clId="{5A43AD8F-F93D-4B82-84A8-4733E67D5302}" dt="2023-10-12T21:11:16.960" v="2775"/>
        <pc:sldMkLst>
          <pc:docMk/>
          <pc:sldMk cId="1142869918" sldId="294"/>
        </pc:sldMkLst>
        <pc:spChg chg="mod">
          <ac:chgData name="Hulscher, Christy" userId="af10893d-4796-4a4c-9ff7-bc55cad0d5b7" providerId="ADAL" clId="{5A43AD8F-F93D-4B82-84A8-4733E67D5302}" dt="2023-10-12T20:04:10.082" v="1878" actId="14100"/>
          <ac:spMkLst>
            <pc:docMk/>
            <pc:sldMk cId="1142869918" sldId="294"/>
            <ac:spMk id="2" creationId="{7C2814C6-D591-4E6C-9898-472D05B33031}"/>
          </ac:spMkLst>
        </pc:spChg>
      </pc:sldChg>
      <pc:sldChg chg="modSp mod">
        <pc:chgData name="Hulscher, Christy" userId="af10893d-4796-4a4c-9ff7-bc55cad0d5b7" providerId="ADAL" clId="{5A43AD8F-F93D-4B82-84A8-4733E67D5302}" dt="2023-10-10T16:44:31.377" v="950" actId="20577"/>
        <pc:sldMkLst>
          <pc:docMk/>
          <pc:sldMk cId="1015305769" sldId="298"/>
        </pc:sldMkLst>
        <pc:spChg chg="mod">
          <ac:chgData name="Hulscher, Christy" userId="af10893d-4796-4a4c-9ff7-bc55cad0d5b7" providerId="ADAL" clId="{5A43AD8F-F93D-4B82-84A8-4733E67D5302}" dt="2023-10-10T16:44:31.377" v="950" actId="20577"/>
          <ac:spMkLst>
            <pc:docMk/>
            <pc:sldMk cId="1015305769" sldId="298"/>
            <ac:spMk id="2" creationId="{74199725-F116-499A-8C3F-331A4A611D8D}"/>
          </ac:spMkLst>
        </pc:spChg>
      </pc:sldChg>
      <pc:sldChg chg="modSp mod">
        <pc:chgData name="Hulscher, Christy" userId="af10893d-4796-4a4c-9ff7-bc55cad0d5b7" providerId="ADAL" clId="{5A43AD8F-F93D-4B82-84A8-4733E67D5302}" dt="2023-10-10T16:38:47.589" v="861" actId="5793"/>
        <pc:sldMkLst>
          <pc:docMk/>
          <pc:sldMk cId="2926333664" sldId="303"/>
        </pc:sldMkLst>
        <pc:spChg chg="mod">
          <ac:chgData name="Hulscher, Christy" userId="af10893d-4796-4a4c-9ff7-bc55cad0d5b7" providerId="ADAL" clId="{5A43AD8F-F93D-4B82-84A8-4733E67D5302}" dt="2023-10-10T16:38:47.589" v="861" actId="5793"/>
          <ac:spMkLst>
            <pc:docMk/>
            <pc:sldMk cId="2926333664" sldId="303"/>
            <ac:spMk id="6" creationId="{8473BE79-DFB1-47B9-AC57-FC7C0B6DC96D}"/>
          </ac:spMkLst>
        </pc:spChg>
      </pc:sldChg>
      <pc:sldChg chg="modSp mod">
        <pc:chgData name="Hulscher, Christy" userId="af10893d-4796-4a4c-9ff7-bc55cad0d5b7" providerId="ADAL" clId="{5A43AD8F-F93D-4B82-84A8-4733E67D5302}" dt="2023-10-12T20:46:51.260" v="2392" actId="20577"/>
        <pc:sldMkLst>
          <pc:docMk/>
          <pc:sldMk cId="2521549085" sldId="310"/>
        </pc:sldMkLst>
        <pc:spChg chg="mod">
          <ac:chgData name="Hulscher, Christy" userId="af10893d-4796-4a4c-9ff7-bc55cad0d5b7" providerId="ADAL" clId="{5A43AD8F-F93D-4B82-84A8-4733E67D5302}" dt="2023-10-12T20:46:51.260" v="2392" actId="20577"/>
          <ac:spMkLst>
            <pc:docMk/>
            <pc:sldMk cId="2521549085" sldId="310"/>
            <ac:spMk id="3" creationId="{92E07174-5081-4FD0-82B0-38B50B751D6E}"/>
          </ac:spMkLst>
        </pc:spChg>
      </pc:sldChg>
      <pc:sldChg chg="modSp mod">
        <pc:chgData name="Hulscher, Christy" userId="af10893d-4796-4a4c-9ff7-bc55cad0d5b7" providerId="ADAL" clId="{5A43AD8F-F93D-4B82-84A8-4733E67D5302}" dt="2023-10-10T16:43:52.713" v="890" actId="403"/>
        <pc:sldMkLst>
          <pc:docMk/>
          <pc:sldMk cId="2843953745" sldId="311"/>
        </pc:sldMkLst>
        <pc:spChg chg="mod">
          <ac:chgData name="Hulscher, Christy" userId="af10893d-4796-4a4c-9ff7-bc55cad0d5b7" providerId="ADAL" clId="{5A43AD8F-F93D-4B82-84A8-4733E67D5302}" dt="2023-10-10T16:43:52.713" v="890" actId="403"/>
          <ac:spMkLst>
            <pc:docMk/>
            <pc:sldMk cId="2843953745" sldId="311"/>
            <ac:spMk id="3" creationId="{35F66969-7A92-41E5-BCFA-97616AE62726}"/>
          </ac:spMkLst>
        </pc:spChg>
      </pc:sldChg>
      <pc:sldChg chg="modSp mod">
        <pc:chgData name="Hulscher, Christy" userId="af10893d-4796-4a4c-9ff7-bc55cad0d5b7" providerId="ADAL" clId="{5A43AD8F-F93D-4B82-84A8-4733E67D5302}" dt="2023-10-10T16:39:12.683" v="866" actId="6549"/>
        <pc:sldMkLst>
          <pc:docMk/>
          <pc:sldMk cId="2857640759" sldId="312"/>
        </pc:sldMkLst>
        <pc:spChg chg="mod">
          <ac:chgData name="Hulscher, Christy" userId="af10893d-4796-4a4c-9ff7-bc55cad0d5b7" providerId="ADAL" clId="{5A43AD8F-F93D-4B82-84A8-4733E67D5302}" dt="2023-10-10T16:39:12.683" v="866" actId="6549"/>
          <ac:spMkLst>
            <pc:docMk/>
            <pc:sldMk cId="2857640759" sldId="312"/>
            <ac:spMk id="5" creationId="{303D5AE0-687F-4E79-A842-AC86B5D19042}"/>
          </ac:spMkLst>
        </pc:spChg>
      </pc:sldChg>
      <pc:sldChg chg="modSp mod">
        <pc:chgData name="Hulscher, Christy" userId="af10893d-4796-4a4c-9ff7-bc55cad0d5b7" providerId="ADAL" clId="{5A43AD8F-F93D-4B82-84A8-4733E67D5302}" dt="2023-10-10T16:42:08.332" v="889" actId="20577"/>
        <pc:sldMkLst>
          <pc:docMk/>
          <pc:sldMk cId="3586205699" sldId="315"/>
        </pc:sldMkLst>
        <pc:spChg chg="mod">
          <ac:chgData name="Hulscher, Christy" userId="af10893d-4796-4a4c-9ff7-bc55cad0d5b7" providerId="ADAL" clId="{5A43AD8F-F93D-4B82-84A8-4733E67D5302}" dt="2023-10-10T16:42:08.332" v="889" actId="20577"/>
          <ac:spMkLst>
            <pc:docMk/>
            <pc:sldMk cId="3586205699" sldId="315"/>
            <ac:spMk id="3" creationId="{2AD84786-7706-4D5F-BF75-34130109A700}"/>
          </ac:spMkLst>
        </pc:spChg>
      </pc:sldChg>
      <pc:sldChg chg="modSp mod">
        <pc:chgData name="Hulscher, Christy" userId="af10893d-4796-4a4c-9ff7-bc55cad0d5b7" providerId="ADAL" clId="{5A43AD8F-F93D-4B82-84A8-4733E67D5302}" dt="2023-10-10T16:40:13.754" v="882" actId="14100"/>
        <pc:sldMkLst>
          <pc:docMk/>
          <pc:sldMk cId="3983552190" sldId="317"/>
        </pc:sldMkLst>
        <pc:spChg chg="mod">
          <ac:chgData name="Hulscher, Christy" userId="af10893d-4796-4a4c-9ff7-bc55cad0d5b7" providerId="ADAL" clId="{5A43AD8F-F93D-4B82-84A8-4733E67D5302}" dt="2023-10-10T16:40:00.006" v="879" actId="403"/>
          <ac:spMkLst>
            <pc:docMk/>
            <pc:sldMk cId="3983552190" sldId="317"/>
            <ac:spMk id="4" creationId="{89D91108-755C-4DCD-B47B-302096C3D196}"/>
          </ac:spMkLst>
        </pc:spChg>
        <pc:spChg chg="mod">
          <ac:chgData name="Hulscher, Christy" userId="af10893d-4796-4a4c-9ff7-bc55cad0d5b7" providerId="ADAL" clId="{5A43AD8F-F93D-4B82-84A8-4733E67D5302}" dt="2023-10-10T16:40:13.754" v="882" actId="14100"/>
          <ac:spMkLst>
            <pc:docMk/>
            <pc:sldMk cId="3983552190" sldId="317"/>
            <ac:spMk id="6" creationId="{0398E83B-8756-44A3-A708-AE9718BEF9F4}"/>
          </ac:spMkLst>
        </pc:spChg>
      </pc:sldChg>
      <pc:sldChg chg="modSp mod">
        <pc:chgData name="Hulscher, Christy" userId="af10893d-4796-4a4c-9ff7-bc55cad0d5b7" providerId="ADAL" clId="{5A43AD8F-F93D-4B82-84A8-4733E67D5302}" dt="2023-10-12T18:14:52.705" v="1278" actId="20577"/>
        <pc:sldMkLst>
          <pc:docMk/>
          <pc:sldMk cId="1362356520" sldId="323"/>
        </pc:sldMkLst>
        <pc:spChg chg="mod">
          <ac:chgData name="Hulscher, Christy" userId="af10893d-4796-4a4c-9ff7-bc55cad0d5b7" providerId="ADAL" clId="{5A43AD8F-F93D-4B82-84A8-4733E67D5302}" dt="2023-10-12T18:14:52.705" v="1278" actId="20577"/>
          <ac:spMkLst>
            <pc:docMk/>
            <pc:sldMk cId="1362356520" sldId="323"/>
            <ac:spMk id="3" creationId="{58F69F72-48A7-4961-881E-FAD0AEEFD787}"/>
          </ac:spMkLst>
        </pc:spChg>
      </pc:sldChg>
      <pc:sldChg chg="modSp mod ord">
        <pc:chgData name="Hulscher, Christy" userId="af10893d-4796-4a4c-9ff7-bc55cad0d5b7" providerId="ADAL" clId="{5A43AD8F-F93D-4B82-84A8-4733E67D5302}" dt="2023-10-13T17:34:09.945" v="5872" actId="20577"/>
        <pc:sldMkLst>
          <pc:docMk/>
          <pc:sldMk cId="3809623841" sldId="324"/>
        </pc:sldMkLst>
        <pc:spChg chg="mod">
          <ac:chgData name="Hulscher, Christy" userId="af10893d-4796-4a4c-9ff7-bc55cad0d5b7" providerId="ADAL" clId="{5A43AD8F-F93D-4B82-84A8-4733E67D5302}" dt="2023-10-13T17:34:09.945" v="5872" actId="20577"/>
          <ac:spMkLst>
            <pc:docMk/>
            <pc:sldMk cId="3809623841" sldId="324"/>
            <ac:spMk id="2" creationId="{9CAC4536-B61E-4520-90C9-4C4A77C1A623}"/>
          </ac:spMkLst>
        </pc:spChg>
        <pc:spChg chg="mod">
          <ac:chgData name="Hulscher, Christy" userId="af10893d-4796-4a4c-9ff7-bc55cad0d5b7" providerId="ADAL" clId="{5A43AD8F-F93D-4B82-84A8-4733E67D5302}" dt="2023-10-13T16:52:40.464" v="3853"/>
          <ac:spMkLst>
            <pc:docMk/>
            <pc:sldMk cId="3809623841" sldId="324"/>
            <ac:spMk id="3" creationId="{1744A82A-877A-45BD-8968-CA3432D24A78}"/>
          </ac:spMkLst>
        </pc:spChg>
      </pc:sldChg>
      <pc:sldChg chg="modSp mod">
        <pc:chgData name="Hulscher, Christy" userId="af10893d-4796-4a4c-9ff7-bc55cad0d5b7" providerId="ADAL" clId="{5A43AD8F-F93D-4B82-84A8-4733E67D5302}" dt="2023-10-13T17:39:26.197" v="6160" actId="20577"/>
        <pc:sldMkLst>
          <pc:docMk/>
          <pc:sldMk cId="3811788936" sldId="325"/>
        </pc:sldMkLst>
        <pc:spChg chg="mod">
          <ac:chgData name="Hulscher, Christy" userId="af10893d-4796-4a4c-9ff7-bc55cad0d5b7" providerId="ADAL" clId="{5A43AD8F-F93D-4B82-84A8-4733E67D5302}" dt="2023-10-13T17:39:26.197" v="6160" actId="20577"/>
          <ac:spMkLst>
            <pc:docMk/>
            <pc:sldMk cId="3811788936" sldId="325"/>
            <ac:spMk id="2" creationId="{6D2B9220-9E03-4593-BDAB-F691F45C810C}"/>
          </ac:spMkLst>
        </pc:spChg>
      </pc:sldChg>
      <pc:sldChg chg="modSp mod">
        <pc:chgData name="Hulscher, Christy" userId="af10893d-4796-4a4c-9ff7-bc55cad0d5b7" providerId="ADAL" clId="{5A43AD8F-F93D-4B82-84A8-4733E67D5302}" dt="2023-10-13T17:32:33.462" v="5837" actId="20577"/>
        <pc:sldMkLst>
          <pc:docMk/>
          <pc:sldMk cId="847439205" sldId="326"/>
        </pc:sldMkLst>
        <pc:spChg chg="mod">
          <ac:chgData name="Hulscher, Christy" userId="af10893d-4796-4a4c-9ff7-bc55cad0d5b7" providerId="ADAL" clId="{5A43AD8F-F93D-4B82-84A8-4733E67D5302}" dt="2023-10-13T17:32:33.462" v="5837" actId="20577"/>
          <ac:spMkLst>
            <pc:docMk/>
            <pc:sldMk cId="847439205" sldId="326"/>
            <ac:spMk id="3" creationId="{209AF0A8-96E8-4C4B-8EEF-1B2C00726430}"/>
          </ac:spMkLst>
        </pc:spChg>
      </pc:sldChg>
      <pc:sldChg chg="addSp delSp modSp new mod">
        <pc:chgData name="Hulscher, Christy" userId="af10893d-4796-4a4c-9ff7-bc55cad0d5b7" providerId="ADAL" clId="{5A43AD8F-F93D-4B82-84A8-4733E67D5302}" dt="2023-10-12T21:09:15.240" v="2768" actId="1076"/>
        <pc:sldMkLst>
          <pc:docMk/>
          <pc:sldMk cId="3606934786" sldId="327"/>
        </pc:sldMkLst>
        <pc:spChg chg="mod">
          <ac:chgData name="Hulscher, Christy" userId="af10893d-4796-4a4c-9ff7-bc55cad0d5b7" providerId="ADAL" clId="{5A43AD8F-F93D-4B82-84A8-4733E67D5302}" dt="2023-10-10T16:09:58.891" v="76" actId="5793"/>
          <ac:spMkLst>
            <pc:docMk/>
            <pc:sldMk cId="3606934786" sldId="327"/>
            <ac:spMk id="2" creationId="{72FD5BC1-20F7-17D8-6FB9-2E35A56F1F47}"/>
          </ac:spMkLst>
        </pc:spChg>
        <pc:spChg chg="mod">
          <ac:chgData name="Hulscher, Christy" userId="af10893d-4796-4a4c-9ff7-bc55cad0d5b7" providerId="ADAL" clId="{5A43AD8F-F93D-4B82-84A8-4733E67D5302}" dt="2023-10-12T18:09:07.244" v="1237" actId="20577"/>
          <ac:spMkLst>
            <pc:docMk/>
            <pc:sldMk cId="3606934786" sldId="327"/>
            <ac:spMk id="3" creationId="{152B3523-84D9-307C-3A4D-2EABAB54FF5F}"/>
          </ac:spMkLst>
        </pc:spChg>
        <pc:picChg chg="add mod">
          <ac:chgData name="Hulscher, Christy" userId="af10893d-4796-4a4c-9ff7-bc55cad0d5b7" providerId="ADAL" clId="{5A43AD8F-F93D-4B82-84A8-4733E67D5302}" dt="2023-10-12T21:08:36.798" v="2759" actId="1076"/>
          <ac:picMkLst>
            <pc:docMk/>
            <pc:sldMk cId="3606934786" sldId="327"/>
            <ac:picMk id="4" creationId="{A76C046B-49EA-5F4E-5E9F-645EB293F83F}"/>
          </ac:picMkLst>
        </pc:picChg>
        <pc:picChg chg="add del mod">
          <ac:chgData name="Hulscher, Christy" userId="af10893d-4796-4a4c-9ff7-bc55cad0d5b7" providerId="ADAL" clId="{5A43AD8F-F93D-4B82-84A8-4733E67D5302}" dt="2023-10-12T18:05:51.488" v="1199" actId="21"/>
          <ac:picMkLst>
            <pc:docMk/>
            <pc:sldMk cId="3606934786" sldId="327"/>
            <ac:picMk id="2050" creationId="{FB3B696D-F391-DD5C-71B1-43E4F738E114}"/>
          </ac:picMkLst>
        </pc:picChg>
        <pc:picChg chg="add mod">
          <ac:chgData name="Hulscher, Christy" userId="af10893d-4796-4a4c-9ff7-bc55cad0d5b7" providerId="ADAL" clId="{5A43AD8F-F93D-4B82-84A8-4733E67D5302}" dt="2023-10-12T21:08:33.108" v="2758" actId="1076"/>
          <ac:picMkLst>
            <pc:docMk/>
            <pc:sldMk cId="3606934786" sldId="327"/>
            <ac:picMk id="2052" creationId="{42C10865-6332-412E-8482-44651E02BA17}"/>
          </ac:picMkLst>
        </pc:picChg>
        <pc:picChg chg="add mod">
          <ac:chgData name="Hulscher, Christy" userId="af10893d-4796-4a4c-9ff7-bc55cad0d5b7" providerId="ADAL" clId="{5A43AD8F-F93D-4B82-84A8-4733E67D5302}" dt="2023-10-12T18:08:22.334" v="1207" actId="1076"/>
          <ac:picMkLst>
            <pc:docMk/>
            <pc:sldMk cId="3606934786" sldId="327"/>
            <ac:picMk id="2054" creationId="{0166FC3C-A6CE-88CF-6BD4-A5BC0F59710C}"/>
          </ac:picMkLst>
        </pc:picChg>
        <pc:picChg chg="add mod">
          <ac:chgData name="Hulscher, Christy" userId="af10893d-4796-4a4c-9ff7-bc55cad0d5b7" providerId="ADAL" clId="{5A43AD8F-F93D-4B82-84A8-4733E67D5302}" dt="2023-10-12T21:09:15.240" v="2768" actId="1076"/>
          <ac:picMkLst>
            <pc:docMk/>
            <pc:sldMk cId="3606934786" sldId="327"/>
            <ac:picMk id="2056" creationId="{793D2110-5EC3-3473-87C8-8AD22747D9E3}"/>
          </ac:picMkLst>
        </pc:picChg>
      </pc:sldChg>
      <pc:sldChg chg="modSp new mod ord">
        <pc:chgData name="Hulscher, Christy" userId="af10893d-4796-4a4c-9ff7-bc55cad0d5b7" providerId="ADAL" clId="{5A43AD8F-F93D-4B82-84A8-4733E67D5302}" dt="2023-10-13T17:41:50.008" v="6257" actId="15"/>
        <pc:sldMkLst>
          <pc:docMk/>
          <pc:sldMk cId="1869154194" sldId="328"/>
        </pc:sldMkLst>
        <pc:spChg chg="mod">
          <ac:chgData name="Hulscher, Christy" userId="af10893d-4796-4a4c-9ff7-bc55cad0d5b7" providerId="ADAL" clId="{5A43AD8F-F93D-4B82-84A8-4733E67D5302}" dt="2023-10-10T17:03:21.016" v="1053" actId="14100"/>
          <ac:spMkLst>
            <pc:docMk/>
            <pc:sldMk cId="1869154194" sldId="328"/>
            <ac:spMk id="2" creationId="{8A4E16AA-7A64-1AA9-B0AF-DAC982262793}"/>
          </ac:spMkLst>
        </pc:spChg>
        <pc:spChg chg="mod">
          <ac:chgData name="Hulscher, Christy" userId="af10893d-4796-4a4c-9ff7-bc55cad0d5b7" providerId="ADAL" clId="{5A43AD8F-F93D-4B82-84A8-4733E67D5302}" dt="2023-10-13T17:41:50.008" v="6257" actId="15"/>
          <ac:spMkLst>
            <pc:docMk/>
            <pc:sldMk cId="1869154194" sldId="328"/>
            <ac:spMk id="3" creationId="{796FF33A-5DA7-C442-2DF0-A1BF801DC93C}"/>
          </ac:spMkLst>
        </pc:spChg>
      </pc:sldChg>
      <pc:sldChg chg="addSp delSp modSp new del mod ord">
        <pc:chgData name="Hulscher, Christy" userId="af10893d-4796-4a4c-9ff7-bc55cad0d5b7" providerId="ADAL" clId="{5A43AD8F-F93D-4B82-84A8-4733E67D5302}" dt="2023-10-10T16:18:41.258" v="318" actId="47"/>
        <pc:sldMkLst>
          <pc:docMk/>
          <pc:sldMk cId="2997258312" sldId="328"/>
        </pc:sldMkLst>
        <pc:spChg chg="del">
          <ac:chgData name="Hulscher, Christy" userId="af10893d-4796-4a4c-9ff7-bc55cad0d5b7" providerId="ADAL" clId="{5A43AD8F-F93D-4B82-84A8-4733E67D5302}" dt="2023-10-10T16:12:15.095" v="92" actId="478"/>
          <ac:spMkLst>
            <pc:docMk/>
            <pc:sldMk cId="2997258312" sldId="328"/>
            <ac:spMk id="3" creationId="{55299534-AEA2-B664-102C-9A61E514B7D9}"/>
          </ac:spMkLst>
        </pc:spChg>
        <pc:picChg chg="add mod">
          <ac:chgData name="Hulscher, Christy" userId="af10893d-4796-4a4c-9ff7-bc55cad0d5b7" providerId="ADAL" clId="{5A43AD8F-F93D-4B82-84A8-4733E67D5302}" dt="2023-10-10T16:12:27.863" v="95" actId="1076"/>
          <ac:picMkLst>
            <pc:docMk/>
            <pc:sldMk cId="2997258312" sldId="328"/>
            <ac:picMk id="4" creationId="{4ABB274E-A647-2115-5882-D46BE2FE9F06}"/>
          </ac:picMkLst>
        </pc:picChg>
      </pc:sldChg>
      <pc:sldChg chg="modSp new mod ord">
        <pc:chgData name="Hulscher, Christy" userId="af10893d-4796-4a4c-9ff7-bc55cad0d5b7" providerId="ADAL" clId="{5A43AD8F-F93D-4B82-84A8-4733E67D5302}" dt="2023-10-12T21:11:09.379" v="2773"/>
        <pc:sldMkLst>
          <pc:docMk/>
          <pc:sldMk cId="2740985117" sldId="329"/>
        </pc:sldMkLst>
        <pc:spChg chg="mod">
          <ac:chgData name="Hulscher, Christy" userId="af10893d-4796-4a4c-9ff7-bc55cad0d5b7" providerId="ADAL" clId="{5A43AD8F-F93D-4B82-84A8-4733E67D5302}" dt="2023-10-12T20:02:59.925" v="1816" actId="20577"/>
          <ac:spMkLst>
            <pc:docMk/>
            <pc:sldMk cId="2740985117" sldId="329"/>
            <ac:spMk id="2" creationId="{12F008FF-083D-73A8-F839-8DA99104A527}"/>
          </ac:spMkLst>
        </pc:spChg>
        <pc:spChg chg="mod">
          <ac:chgData name="Hulscher, Christy" userId="af10893d-4796-4a4c-9ff7-bc55cad0d5b7" providerId="ADAL" clId="{5A43AD8F-F93D-4B82-84A8-4733E67D5302}" dt="2023-10-12T20:02:44.932" v="1807" actId="14100"/>
          <ac:spMkLst>
            <pc:docMk/>
            <pc:sldMk cId="2740985117" sldId="329"/>
            <ac:spMk id="3" creationId="{6F3DE237-6F36-A8B1-8CCD-93658B41C769}"/>
          </ac:spMkLst>
        </pc:spChg>
      </pc:sldChg>
      <pc:sldChg chg="new del">
        <pc:chgData name="Hulscher, Christy" userId="af10893d-4796-4a4c-9ff7-bc55cad0d5b7" providerId="ADAL" clId="{5A43AD8F-F93D-4B82-84A8-4733E67D5302}" dt="2023-10-12T19:46:39.725" v="1683" actId="47"/>
        <pc:sldMkLst>
          <pc:docMk/>
          <pc:sldMk cId="3148040482" sldId="329"/>
        </pc:sldMkLst>
      </pc:sldChg>
      <pc:sldChg chg="modSp new mod ord">
        <pc:chgData name="Hulscher, Christy" userId="af10893d-4796-4a4c-9ff7-bc55cad0d5b7" providerId="ADAL" clId="{5A43AD8F-F93D-4B82-84A8-4733E67D5302}" dt="2023-10-13T16:48:26.812" v="3699" actId="20577"/>
        <pc:sldMkLst>
          <pc:docMk/>
          <pc:sldMk cId="2787992810" sldId="330"/>
        </pc:sldMkLst>
        <pc:spChg chg="mod">
          <ac:chgData name="Hulscher, Christy" userId="af10893d-4796-4a4c-9ff7-bc55cad0d5b7" providerId="ADAL" clId="{5A43AD8F-F93D-4B82-84A8-4733E67D5302}" dt="2023-10-12T20:11:26.638" v="2023" actId="20577"/>
          <ac:spMkLst>
            <pc:docMk/>
            <pc:sldMk cId="2787992810" sldId="330"/>
            <ac:spMk id="2" creationId="{CC755C0A-013C-60A9-A628-111818390CF9}"/>
          </ac:spMkLst>
        </pc:spChg>
        <pc:spChg chg="mod">
          <ac:chgData name="Hulscher, Christy" userId="af10893d-4796-4a4c-9ff7-bc55cad0d5b7" providerId="ADAL" clId="{5A43AD8F-F93D-4B82-84A8-4733E67D5302}" dt="2023-10-13T16:48:26.812" v="3699" actId="20577"/>
          <ac:spMkLst>
            <pc:docMk/>
            <pc:sldMk cId="2787992810" sldId="330"/>
            <ac:spMk id="3" creationId="{CCD27A9B-0213-3B98-7DA2-3BDAE15F2F07}"/>
          </ac:spMkLst>
        </pc:spChg>
      </pc:sldChg>
      <pc:sldChg chg="addSp delSp modSp new mod">
        <pc:chgData name="Hulscher, Christy" userId="af10893d-4796-4a4c-9ff7-bc55cad0d5b7" providerId="ADAL" clId="{5A43AD8F-F93D-4B82-84A8-4733E67D5302}" dt="2023-10-13T17:28:30.602" v="5684" actId="14100"/>
        <pc:sldMkLst>
          <pc:docMk/>
          <pc:sldMk cId="3096044637" sldId="331"/>
        </pc:sldMkLst>
        <pc:spChg chg="mod">
          <ac:chgData name="Hulscher, Christy" userId="af10893d-4796-4a4c-9ff7-bc55cad0d5b7" providerId="ADAL" clId="{5A43AD8F-F93D-4B82-84A8-4733E67D5302}" dt="2023-10-12T20:20:32.688" v="2216" actId="403"/>
          <ac:spMkLst>
            <pc:docMk/>
            <pc:sldMk cId="3096044637" sldId="331"/>
            <ac:spMk id="2" creationId="{71E31675-4E68-EF29-9188-65BB74AD83A7}"/>
          </ac:spMkLst>
        </pc:spChg>
        <pc:spChg chg="del">
          <ac:chgData name="Hulscher, Christy" userId="af10893d-4796-4a4c-9ff7-bc55cad0d5b7" providerId="ADAL" clId="{5A43AD8F-F93D-4B82-84A8-4733E67D5302}" dt="2023-10-12T20:19:51.305" v="2204"/>
          <ac:spMkLst>
            <pc:docMk/>
            <pc:sldMk cId="3096044637" sldId="331"/>
            <ac:spMk id="3" creationId="{1F64C45A-FA3C-A036-E525-3D48566AFCF6}"/>
          </ac:spMkLst>
        </pc:spChg>
        <pc:spChg chg="add mod">
          <ac:chgData name="Hulscher, Christy" userId="af10893d-4796-4a4c-9ff7-bc55cad0d5b7" providerId="ADAL" clId="{5A43AD8F-F93D-4B82-84A8-4733E67D5302}" dt="2023-10-13T17:28:30.602" v="5684" actId="14100"/>
          <ac:spMkLst>
            <pc:docMk/>
            <pc:sldMk cId="3096044637" sldId="331"/>
            <ac:spMk id="5" creationId="{E130E43F-16F1-3DAC-728B-578F773AEFC0}"/>
          </ac:spMkLst>
        </pc:spChg>
        <pc:picChg chg="add mod">
          <ac:chgData name="Hulscher, Christy" userId="af10893d-4796-4a4c-9ff7-bc55cad0d5b7" providerId="ADAL" clId="{5A43AD8F-F93D-4B82-84A8-4733E67D5302}" dt="2023-10-13T17:26:45.314" v="5561" actId="14100"/>
          <ac:picMkLst>
            <pc:docMk/>
            <pc:sldMk cId="3096044637" sldId="331"/>
            <ac:picMk id="4" creationId="{3FD79B82-A31B-24A2-ECA2-3F63EFF6E884}"/>
          </ac:picMkLst>
        </pc:picChg>
      </pc:sldChg>
      <pc:sldChg chg="modSp new mod">
        <pc:chgData name="Hulscher, Christy" userId="af10893d-4796-4a4c-9ff7-bc55cad0d5b7" providerId="ADAL" clId="{5A43AD8F-F93D-4B82-84A8-4733E67D5302}" dt="2023-10-13T17:32:11.514" v="5833" actId="20577"/>
        <pc:sldMkLst>
          <pc:docMk/>
          <pc:sldMk cId="112620073" sldId="332"/>
        </pc:sldMkLst>
        <pc:spChg chg="mod">
          <ac:chgData name="Hulscher, Christy" userId="af10893d-4796-4a4c-9ff7-bc55cad0d5b7" providerId="ADAL" clId="{5A43AD8F-F93D-4B82-84A8-4733E67D5302}" dt="2023-10-13T17:32:11.514" v="5833" actId="20577"/>
          <ac:spMkLst>
            <pc:docMk/>
            <pc:sldMk cId="112620073" sldId="332"/>
            <ac:spMk id="2" creationId="{6FF080D4-C98B-4DDA-6D31-4846C1279CE6}"/>
          </ac:spMkLst>
        </pc:spChg>
        <pc:spChg chg="mod">
          <ac:chgData name="Hulscher, Christy" userId="af10893d-4796-4a4c-9ff7-bc55cad0d5b7" providerId="ADAL" clId="{5A43AD8F-F93D-4B82-84A8-4733E67D5302}" dt="2023-10-13T17:32:04.215" v="5820" actId="20577"/>
          <ac:spMkLst>
            <pc:docMk/>
            <pc:sldMk cId="112620073" sldId="332"/>
            <ac:spMk id="3" creationId="{14D592D1-2F5B-1096-5780-B831D61DBDE5}"/>
          </ac:spMkLst>
        </pc:spChg>
      </pc:sldChg>
      <pc:sldChg chg="addSp delSp modSp new mod">
        <pc:chgData name="Hulscher, Christy" userId="af10893d-4796-4a4c-9ff7-bc55cad0d5b7" providerId="ADAL" clId="{5A43AD8F-F93D-4B82-84A8-4733E67D5302}" dt="2023-10-12T20:37:27.261" v="2391" actId="20577"/>
        <pc:sldMkLst>
          <pc:docMk/>
          <pc:sldMk cId="1867538874" sldId="333"/>
        </pc:sldMkLst>
        <pc:spChg chg="mod">
          <ac:chgData name="Hulscher, Christy" userId="af10893d-4796-4a4c-9ff7-bc55cad0d5b7" providerId="ADAL" clId="{5A43AD8F-F93D-4B82-84A8-4733E67D5302}" dt="2023-10-12T20:30:41.958" v="2311" actId="5793"/>
          <ac:spMkLst>
            <pc:docMk/>
            <pc:sldMk cId="1867538874" sldId="333"/>
            <ac:spMk id="2" creationId="{A7E8B855-A5B5-6934-7239-842195FDBB70}"/>
          </ac:spMkLst>
        </pc:spChg>
        <pc:spChg chg="del">
          <ac:chgData name="Hulscher, Christy" userId="af10893d-4796-4a4c-9ff7-bc55cad0d5b7" providerId="ADAL" clId="{5A43AD8F-F93D-4B82-84A8-4733E67D5302}" dt="2023-10-12T20:30:33.278" v="2289"/>
          <ac:spMkLst>
            <pc:docMk/>
            <pc:sldMk cId="1867538874" sldId="333"/>
            <ac:spMk id="3" creationId="{1FEED0E9-6706-CF00-1DB7-A980F6B0CC4F}"/>
          </ac:spMkLst>
        </pc:spChg>
        <pc:spChg chg="add mod">
          <ac:chgData name="Hulscher, Christy" userId="af10893d-4796-4a4c-9ff7-bc55cad0d5b7" providerId="ADAL" clId="{5A43AD8F-F93D-4B82-84A8-4733E67D5302}" dt="2023-10-12T20:37:27.261" v="2391" actId="20577"/>
          <ac:spMkLst>
            <pc:docMk/>
            <pc:sldMk cId="1867538874" sldId="333"/>
            <ac:spMk id="10" creationId="{B3356FED-5379-83C8-19C5-E2AE854C85DC}"/>
          </ac:spMkLst>
        </pc:spChg>
        <pc:picChg chg="add mod modCrop">
          <ac:chgData name="Hulscher, Christy" userId="af10893d-4796-4a4c-9ff7-bc55cad0d5b7" providerId="ADAL" clId="{5A43AD8F-F93D-4B82-84A8-4733E67D5302}" dt="2023-10-12T20:35:36.630" v="2337" actId="1076"/>
          <ac:picMkLst>
            <pc:docMk/>
            <pc:sldMk cId="1867538874" sldId="333"/>
            <ac:picMk id="5" creationId="{81DA3D36-92C8-F0C6-948C-5A0A92854143}"/>
          </ac:picMkLst>
        </pc:picChg>
        <pc:picChg chg="add mod modCrop">
          <ac:chgData name="Hulscher, Christy" userId="af10893d-4796-4a4c-9ff7-bc55cad0d5b7" providerId="ADAL" clId="{5A43AD8F-F93D-4B82-84A8-4733E67D5302}" dt="2023-10-12T20:33:42.398" v="2327" actId="1076"/>
          <ac:picMkLst>
            <pc:docMk/>
            <pc:sldMk cId="1867538874" sldId="333"/>
            <ac:picMk id="7" creationId="{6F19976A-BE49-2349-0FB2-9E4B8923F15A}"/>
          </ac:picMkLst>
        </pc:picChg>
        <pc:picChg chg="add mod modCrop">
          <ac:chgData name="Hulscher, Christy" userId="af10893d-4796-4a4c-9ff7-bc55cad0d5b7" providerId="ADAL" clId="{5A43AD8F-F93D-4B82-84A8-4733E67D5302}" dt="2023-10-12T20:35:39.836" v="2338" actId="1076"/>
          <ac:picMkLst>
            <pc:docMk/>
            <pc:sldMk cId="1867538874" sldId="333"/>
            <ac:picMk id="9" creationId="{EC74DA88-AEDD-76A4-DF55-48C680A65AF6}"/>
          </ac:picMkLst>
        </pc:picChg>
      </pc:sldChg>
      <pc:sldChg chg="new del">
        <pc:chgData name="Hulscher, Christy" userId="af10893d-4796-4a4c-9ff7-bc55cad0d5b7" providerId="ADAL" clId="{5A43AD8F-F93D-4B82-84A8-4733E67D5302}" dt="2023-10-12T21:09:32.754" v="2769" actId="47"/>
        <pc:sldMkLst>
          <pc:docMk/>
          <pc:sldMk cId="1314728993" sldId="334"/>
        </pc:sldMkLst>
      </pc:sldChg>
      <pc:sldChg chg="modSp new mod">
        <pc:chgData name="Hulscher, Christy" userId="af10893d-4796-4a4c-9ff7-bc55cad0d5b7" providerId="ADAL" clId="{5A43AD8F-F93D-4B82-84A8-4733E67D5302}" dt="2023-10-13T17:17:45.795" v="5479" actId="14100"/>
        <pc:sldMkLst>
          <pc:docMk/>
          <pc:sldMk cId="3932119046" sldId="334"/>
        </pc:sldMkLst>
        <pc:spChg chg="mod">
          <ac:chgData name="Hulscher, Christy" userId="af10893d-4796-4a4c-9ff7-bc55cad0d5b7" providerId="ADAL" clId="{5A43AD8F-F93D-4B82-84A8-4733E67D5302}" dt="2023-10-12T21:32:10.702" v="3114" actId="20577"/>
          <ac:spMkLst>
            <pc:docMk/>
            <pc:sldMk cId="3932119046" sldId="334"/>
            <ac:spMk id="2" creationId="{11C2FAF7-A6DA-F04D-87A4-B0DF9D471985}"/>
          </ac:spMkLst>
        </pc:spChg>
        <pc:spChg chg="mod">
          <ac:chgData name="Hulscher, Christy" userId="af10893d-4796-4a4c-9ff7-bc55cad0d5b7" providerId="ADAL" clId="{5A43AD8F-F93D-4B82-84A8-4733E67D5302}" dt="2023-10-13T17:17:45.795" v="5479" actId="14100"/>
          <ac:spMkLst>
            <pc:docMk/>
            <pc:sldMk cId="3932119046" sldId="334"/>
            <ac:spMk id="3" creationId="{2883F621-F712-888B-D390-7EEBDB21FB2D}"/>
          </ac:spMkLst>
        </pc:spChg>
      </pc:sldChg>
      <pc:sldChg chg="addSp delSp modSp new mod">
        <pc:chgData name="Hulscher, Christy" userId="af10893d-4796-4a4c-9ff7-bc55cad0d5b7" providerId="ADAL" clId="{5A43AD8F-F93D-4B82-84A8-4733E67D5302}" dt="2023-10-13T17:14:04.833" v="5447" actId="1076"/>
        <pc:sldMkLst>
          <pc:docMk/>
          <pc:sldMk cId="1128459735" sldId="335"/>
        </pc:sldMkLst>
        <pc:spChg chg="mod">
          <ac:chgData name="Hulscher, Christy" userId="af10893d-4796-4a4c-9ff7-bc55cad0d5b7" providerId="ADAL" clId="{5A43AD8F-F93D-4B82-84A8-4733E67D5302}" dt="2023-10-13T17:13:48.915" v="5445" actId="20577"/>
          <ac:spMkLst>
            <pc:docMk/>
            <pc:sldMk cId="1128459735" sldId="335"/>
            <ac:spMk id="2" creationId="{9B0C461F-E68A-539B-C065-F5C5838A6992}"/>
          </ac:spMkLst>
        </pc:spChg>
        <pc:spChg chg="del">
          <ac:chgData name="Hulscher, Christy" userId="af10893d-4796-4a4c-9ff7-bc55cad0d5b7" providerId="ADAL" clId="{5A43AD8F-F93D-4B82-84A8-4733E67D5302}" dt="2023-10-13T15:50:34.472" v="3121"/>
          <ac:spMkLst>
            <pc:docMk/>
            <pc:sldMk cId="1128459735" sldId="335"/>
            <ac:spMk id="3" creationId="{9E71C903-B2C6-62E9-27D3-FBB4B8993A0F}"/>
          </ac:spMkLst>
        </pc:spChg>
        <pc:picChg chg="add mod">
          <ac:chgData name="Hulscher, Christy" userId="af10893d-4796-4a4c-9ff7-bc55cad0d5b7" providerId="ADAL" clId="{5A43AD8F-F93D-4B82-84A8-4733E67D5302}" dt="2023-10-13T17:14:04.833" v="5447" actId="1076"/>
          <ac:picMkLst>
            <pc:docMk/>
            <pc:sldMk cId="1128459735" sldId="335"/>
            <ac:picMk id="4098" creationId="{A584BC17-CB01-C72B-3B54-12C21231AAC1}"/>
          </ac:picMkLst>
        </pc:picChg>
      </pc:sldChg>
      <pc:sldChg chg="addSp delSp modSp new mod">
        <pc:chgData name="Hulscher, Christy" userId="af10893d-4796-4a4c-9ff7-bc55cad0d5b7" providerId="ADAL" clId="{5A43AD8F-F93D-4B82-84A8-4733E67D5302}" dt="2023-10-13T16:58:28.042" v="4185" actId="20577"/>
        <pc:sldMkLst>
          <pc:docMk/>
          <pc:sldMk cId="1743517846" sldId="336"/>
        </pc:sldMkLst>
        <pc:spChg chg="mod">
          <ac:chgData name="Hulscher, Christy" userId="af10893d-4796-4a4c-9ff7-bc55cad0d5b7" providerId="ADAL" clId="{5A43AD8F-F93D-4B82-84A8-4733E67D5302}" dt="2023-10-13T16:29:41.144" v="3260" actId="20577"/>
          <ac:spMkLst>
            <pc:docMk/>
            <pc:sldMk cId="1743517846" sldId="336"/>
            <ac:spMk id="2" creationId="{BBDA2E47-7493-D913-C4AB-AD73DB82ABCC}"/>
          </ac:spMkLst>
        </pc:spChg>
        <pc:spChg chg="del">
          <ac:chgData name="Hulscher, Christy" userId="af10893d-4796-4a4c-9ff7-bc55cad0d5b7" providerId="ADAL" clId="{5A43AD8F-F93D-4B82-84A8-4733E67D5302}" dt="2023-10-13T16:15:20.603" v="3123"/>
          <ac:spMkLst>
            <pc:docMk/>
            <pc:sldMk cId="1743517846" sldId="336"/>
            <ac:spMk id="3" creationId="{E9E6672F-D6F6-8EB6-5B6D-5AC2C7B8BB91}"/>
          </ac:spMkLst>
        </pc:spChg>
        <pc:spChg chg="add del mod">
          <ac:chgData name="Hulscher, Christy" userId="af10893d-4796-4a4c-9ff7-bc55cad0d5b7" providerId="ADAL" clId="{5A43AD8F-F93D-4B82-84A8-4733E67D5302}" dt="2023-10-13T16:15:24.046" v="3124" actId="478"/>
          <ac:spMkLst>
            <pc:docMk/>
            <pc:sldMk cId="1743517846" sldId="336"/>
            <ac:spMk id="4" creationId="{C8F5EC03-F35E-9DC8-2DF5-FD1910CE8D82}"/>
          </ac:spMkLst>
        </pc:spChg>
        <pc:spChg chg="add mod">
          <ac:chgData name="Hulscher, Christy" userId="af10893d-4796-4a4c-9ff7-bc55cad0d5b7" providerId="ADAL" clId="{5A43AD8F-F93D-4B82-84A8-4733E67D5302}" dt="2023-10-13T16:15:31.349" v="3126" actId="14100"/>
          <ac:spMkLst>
            <pc:docMk/>
            <pc:sldMk cId="1743517846" sldId="336"/>
            <ac:spMk id="5" creationId="{7BCB5FE9-85AB-8D50-FA51-70984CA5BF5D}"/>
          </ac:spMkLst>
        </pc:spChg>
        <pc:spChg chg="add del">
          <ac:chgData name="Hulscher, Christy" userId="af10893d-4796-4a4c-9ff7-bc55cad0d5b7" providerId="ADAL" clId="{5A43AD8F-F93D-4B82-84A8-4733E67D5302}" dt="2023-10-13T16:15:57.176" v="3128" actId="478"/>
          <ac:spMkLst>
            <pc:docMk/>
            <pc:sldMk cId="1743517846" sldId="336"/>
            <ac:spMk id="6" creationId="{F81D826C-9EF4-074C-8D08-37B4A9F5C91B}"/>
          </ac:spMkLst>
        </pc:spChg>
        <pc:spChg chg="add del mod">
          <ac:chgData name="Hulscher, Christy" userId="af10893d-4796-4a4c-9ff7-bc55cad0d5b7" providerId="ADAL" clId="{5A43AD8F-F93D-4B82-84A8-4733E67D5302}" dt="2023-10-13T16:16:36.350" v="3134"/>
          <ac:spMkLst>
            <pc:docMk/>
            <pc:sldMk cId="1743517846" sldId="336"/>
            <ac:spMk id="7" creationId="{53ACA1C3-19C0-B7F4-2A98-C6975B126202}"/>
          </ac:spMkLst>
        </pc:spChg>
        <pc:spChg chg="add mod">
          <ac:chgData name="Hulscher, Christy" userId="af10893d-4796-4a4c-9ff7-bc55cad0d5b7" providerId="ADAL" clId="{5A43AD8F-F93D-4B82-84A8-4733E67D5302}" dt="2023-10-13T16:58:28.042" v="4185" actId="20577"/>
          <ac:spMkLst>
            <pc:docMk/>
            <pc:sldMk cId="1743517846" sldId="336"/>
            <ac:spMk id="12" creationId="{B50CF595-5B0A-A957-032E-F4B9B83EB1BA}"/>
          </ac:spMkLst>
        </pc:spChg>
        <pc:spChg chg="add mod">
          <ac:chgData name="Hulscher, Christy" userId="af10893d-4796-4a4c-9ff7-bc55cad0d5b7" providerId="ADAL" clId="{5A43AD8F-F93D-4B82-84A8-4733E67D5302}" dt="2023-10-13T16:36:19.730" v="3319" actId="1076"/>
          <ac:spMkLst>
            <pc:docMk/>
            <pc:sldMk cId="1743517846" sldId="336"/>
            <ac:spMk id="13" creationId="{F66D03DE-58B3-762E-A93F-9034EEE9859C}"/>
          </ac:spMkLst>
        </pc:spChg>
        <pc:spChg chg="add mod">
          <ac:chgData name="Hulscher, Christy" userId="af10893d-4796-4a4c-9ff7-bc55cad0d5b7" providerId="ADAL" clId="{5A43AD8F-F93D-4B82-84A8-4733E67D5302}" dt="2023-10-13T16:58:18.801" v="4182" actId="1076"/>
          <ac:spMkLst>
            <pc:docMk/>
            <pc:sldMk cId="1743517846" sldId="336"/>
            <ac:spMk id="14" creationId="{A4CD4B46-66EE-0B72-832E-FAAFADFE5FD0}"/>
          </ac:spMkLst>
        </pc:spChg>
        <pc:picChg chg="add mod modCrop">
          <ac:chgData name="Hulscher, Christy" userId="af10893d-4796-4a4c-9ff7-bc55cad0d5b7" providerId="ADAL" clId="{5A43AD8F-F93D-4B82-84A8-4733E67D5302}" dt="2023-10-13T16:27:06.938" v="3208" actId="1076"/>
          <ac:picMkLst>
            <pc:docMk/>
            <pc:sldMk cId="1743517846" sldId="336"/>
            <ac:picMk id="9" creationId="{B2CB72C2-FAED-33ED-71AB-312AD03E1B88}"/>
          </ac:picMkLst>
        </pc:picChg>
        <pc:picChg chg="add mod">
          <ac:chgData name="Hulscher, Christy" userId="af10893d-4796-4a4c-9ff7-bc55cad0d5b7" providerId="ADAL" clId="{5A43AD8F-F93D-4B82-84A8-4733E67D5302}" dt="2023-10-13T16:29:24.626" v="3231" actId="1076"/>
          <ac:picMkLst>
            <pc:docMk/>
            <pc:sldMk cId="1743517846" sldId="336"/>
            <ac:picMk id="11" creationId="{C4FD0C28-E2AA-A46B-AA6F-64FF1F18A957}"/>
          </ac:picMkLst>
        </pc:picChg>
      </pc:sldChg>
      <pc:sldChg chg="addSp delSp modSp new mod">
        <pc:chgData name="Hulscher, Christy" userId="af10893d-4796-4a4c-9ff7-bc55cad0d5b7" providerId="ADAL" clId="{5A43AD8F-F93D-4B82-84A8-4733E67D5302}" dt="2023-10-13T17:01:09.777" v="4446" actId="20577"/>
        <pc:sldMkLst>
          <pc:docMk/>
          <pc:sldMk cId="2126036782" sldId="337"/>
        </pc:sldMkLst>
        <pc:spChg chg="mod">
          <ac:chgData name="Hulscher, Christy" userId="af10893d-4796-4a4c-9ff7-bc55cad0d5b7" providerId="ADAL" clId="{5A43AD8F-F93D-4B82-84A8-4733E67D5302}" dt="2023-10-13T16:25:29.683" v="3201" actId="122"/>
          <ac:spMkLst>
            <pc:docMk/>
            <pc:sldMk cId="2126036782" sldId="337"/>
            <ac:spMk id="2" creationId="{28FCFB0B-41CD-E2F0-24F4-87F5926C71F1}"/>
          </ac:spMkLst>
        </pc:spChg>
        <pc:spChg chg="del">
          <ac:chgData name="Hulscher, Christy" userId="af10893d-4796-4a4c-9ff7-bc55cad0d5b7" providerId="ADAL" clId="{5A43AD8F-F93D-4B82-84A8-4733E67D5302}" dt="2023-10-13T16:16:18.444" v="3130"/>
          <ac:spMkLst>
            <pc:docMk/>
            <pc:sldMk cId="2126036782" sldId="337"/>
            <ac:spMk id="3" creationId="{05169466-3595-A5C6-8DF2-AE76A8D189AE}"/>
          </ac:spMkLst>
        </pc:spChg>
        <pc:spChg chg="add del mod">
          <ac:chgData name="Hulscher, Christy" userId="af10893d-4796-4a4c-9ff7-bc55cad0d5b7" providerId="ADAL" clId="{5A43AD8F-F93D-4B82-84A8-4733E67D5302}" dt="2023-10-13T16:17:15.208" v="3135" actId="22"/>
          <ac:spMkLst>
            <pc:docMk/>
            <pc:sldMk cId="2126036782" sldId="337"/>
            <ac:spMk id="4" creationId="{113B141B-B8DB-AA71-579A-2EE59CD39BCC}"/>
          </ac:spMkLst>
        </pc:spChg>
        <pc:spChg chg="add mod">
          <ac:chgData name="Hulscher, Christy" userId="af10893d-4796-4a4c-9ff7-bc55cad0d5b7" providerId="ADAL" clId="{5A43AD8F-F93D-4B82-84A8-4733E67D5302}" dt="2023-10-13T17:01:09.777" v="4446" actId="20577"/>
          <ac:spMkLst>
            <pc:docMk/>
            <pc:sldMk cId="2126036782" sldId="337"/>
            <ac:spMk id="11" creationId="{DFB8D034-39DC-12F8-C78A-607EE8D63E50}"/>
          </ac:spMkLst>
        </pc:spChg>
        <pc:picChg chg="add mod ord">
          <ac:chgData name="Hulscher, Christy" userId="af10893d-4796-4a4c-9ff7-bc55cad0d5b7" providerId="ADAL" clId="{5A43AD8F-F93D-4B82-84A8-4733E67D5302}" dt="2023-10-13T16:28:33.681" v="3224" actId="1076"/>
          <ac:picMkLst>
            <pc:docMk/>
            <pc:sldMk cId="2126036782" sldId="337"/>
            <ac:picMk id="6" creationId="{95F578A8-0B60-968F-91B6-D5DAE98962D5}"/>
          </ac:picMkLst>
        </pc:picChg>
        <pc:picChg chg="add mod">
          <ac:chgData name="Hulscher, Christy" userId="af10893d-4796-4a4c-9ff7-bc55cad0d5b7" providerId="ADAL" clId="{5A43AD8F-F93D-4B82-84A8-4733E67D5302}" dt="2023-10-13T16:28:40.211" v="3226" actId="1076"/>
          <ac:picMkLst>
            <pc:docMk/>
            <pc:sldMk cId="2126036782" sldId="337"/>
            <ac:picMk id="8" creationId="{662226CB-CDEE-5B0C-DCA6-FFDFAF7137D0}"/>
          </ac:picMkLst>
        </pc:picChg>
        <pc:picChg chg="add mod modCrop">
          <ac:chgData name="Hulscher, Christy" userId="af10893d-4796-4a4c-9ff7-bc55cad0d5b7" providerId="ADAL" clId="{5A43AD8F-F93D-4B82-84A8-4733E67D5302}" dt="2023-10-13T16:36:56.290" v="3335" actId="1076"/>
          <ac:picMkLst>
            <pc:docMk/>
            <pc:sldMk cId="2126036782" sldId="337"/>
            <ac:picMk id="10" creationId="{07362035-D3E7-55CE-B02B-C1F61C2F9A9B}"/>
          </ac:picMkLst>
        </pc:picChg>
      </pc:sldChg>
      <pc:sldChg chg="addSp delSp modSp new mod">
        <pc:chgData name="Hulscher, Christy" userId="af10893d-4796-4a4c-9ff7-bc55cad0d5b7" providerId="ADAL" clId="{5A43AD8F-F93D-4B82-84A8-4733E67D5302}" dt="2023-10-13T16:47:08.004" v="3667" actId="27636"/>
        <pc:sldMkLst>
          <pc:docMk/>
          <pc:sldMk cId="1746138943" sldId="338"/>
        </pc:sldMkLst>
        <pc:spChg chg="del">
          <ac:chgData name="Hulscher, Christy" userId="af10893d-4796-4a4c-9ff7-bc55cad0d5b7" providerId="ADAL" clId="{5A43AD8F-F93D-4B82-84A8-4733E67D5302}" dt="2023-10-13T16:46:58.090" v="3663"/>
          <ac:spMkLst>
            <pc:docMk/>
            <pc:sldMk cId="1746138943" sldId="338"/>
            <ac:spMk id="2" creationId="{8532D723-E568-DDE0-F230-D63D24549C7A}"/>
          </ac:spMkLst>
        </pc:spChg>
        <pc:spChg chg="mod">
          <ac:chgData name="Hulscher, Christy" userId="af10893d-4796-4a4c-9ff7-bc55cad0d5b7" providerId="ADAL" clId="{5A43AD8F-F93D-4B82-84A8-4733E67D5302}" dt="2023-10-13T16:47:08.004" v="3667" actId="27636"/>
          <ac:spMkLst>
            <pc:docMk/>
            <pc:sldMk cId="1746138943" sldId="338"/>
            <ac:spMk id="3" creationId="{469A41CB-68AE-3B17-4E27-90601AFE3900}"/>
          </ac:spMkLst>
        </pc:spChg>
        <pc:spChg chg="add mod">
          <ac:chgData name="Hulscher, Christy" userId="af10893d-4796-4a4c-9ff7-bc55cad0d5b7" providerId="ADAL" clId="{5A43AD8F-F93D-4B82-84A8-4733E67D5302}" dt="2023-10-13T16:46:58.090" v="3663"/>
          <ac:spMkLst>
            <pc:docMk/>
            <pc:sldMk cId="1746138943" sldId="338"/>
            <ac:spMk id="4" creationId="{79A05E77-6734-DE5E-ECF5-1865DD862B35}"/>
          </ac:spMkLst>
        </pc:spChg>
      </pc:sldChg>
      <pc:sldChg chg="modSp new mod">
        <pc:chgData name="Hulscher, Christy" userId="af10893d-4796-4a4c-9ff7-bc55cad0d5b7" providerId="ADAL" clId="{5A43AD8F-F93D-4B82-84A8-4733E67D5302}" dt="2023-10-13T17:12:34.225" v="5407" actId="27636"/>
        <pc:sldMkLst>
          <pc:docMk/>
          <pc:sldMk cId="1023956364" sldId="339"/>
        </pc:sldMkLst>
        <pc:spChg chg="mod">
          <ac:chgData name="Hulscher, Christy" userId="af10893d-4796-4a4c-9ff7-bc55cad0d5b7" providerId="ADAL" clId="{5A43AD8F-F93D-4B82-84A8-4733E67D5302}" dt="2023-10-13T17:06:56.666" v="5047" actId="20577"/>
          <ac:spMkLst>
            <pc:docMk/>
            <pc:sldMk cId="1023956364" sldId="339"/>
            <ac:spMk id="2" creationId="{26A67A35-26A2-8238-FC27-A2BC84A994B0}"/>
          </ac:spMkLst>
        </pc:spChg>
        <pc:spChg chg="mod">
          <ac:chgData name="Hulscher, Christy" userId="af10893d-4796-4a4c-9ff7-bc55cad0d5b7" providerId="ADAL" clId="{5A43AD8F-F93D-4B82-84A8-4733E67D5302}" dt="2023-10-13T17:12:34.225" v="5407" actId="27636"/>
          <ac:spMkLst>
            <pc:docMk/>
            <pc:sldMk cId="1023956364" sldId="339"/>
            <ac:spMk id="3" creationId="{C6F269DF-65E9-B481-B803-559F7D47E45C}"/>
          </ac:spMkLst>
        </pc:spChg>
      </pc:sldChg>
      <pc:sldChg chg="modSp new mod">
        <pc:chgData name="Hulscher, Christy" userId="af10893d-4796-4a4c-9ff7-bc55cad0d5b7" providerId="ADAL" clId="{5A43AD8F-F93D-4B82-84A8-4733E67D5302}" dt="2023-10-13T17:12:11.034" v="5400" actId="27636"/>
        <pc:sldMkLst>
          <pc:docMk/>
          <pc:sldMk cId="2347901875" sldId="340"/>
        </pc:sldMkLst>
        <pc:spChg chg="mod">
          <ac:chgData name="Hulscher, Christy" userId="af10893d-4796-4a4c-9ff7-bc55cad0d5b7" providerId="ADAL" clId="{5A43AD8F-F93D-4B82-84A8-4733E67D5302}" dt="2023-10-13T17:07:14.303" v="5049"/>
          <ac:spMkLst>
            <pc:docMk/>
            <pc:sldMk cId="2347901875" sldId="340"/>
            <ac:spMk id="2" creationId="{C7D5504D-CA65-D65E-DBE8-DE0950D5ADAA}"/>
          </ac:spMkLst>
        </pc:spChg>
        <pc:spChg chg="mod">
          <ac:chgData name="Hulscher, Christy" userId="af10893d-4796-4a4c-9ff7-bc55cad0d5b7" providerId="ADAL" clId="{5A43AD8F-F93D-4B82-84A8-4733E67D5302}" dt="2023-10-13T17:12:11.034" v="5400" actId="27636"/>
          <ac:spMkLst>
            <pc:docMk/>
            <pc:sldMk cId="2347901875" sldId="340"/>
            <ac:spMk id="3" creationId="{A238A40E-06AB-D9A2-365E-927A0A75D8C6}"/>
          </ac:spMkLst>
        </pc:spChg>
      </pc:sldChg>
      <pc:sldChg chg="addSp delSp modSp new mod">
        <pc:chgData name="Hulscher, Christy" userId="af10893d-4796-4a4c-9ff7-bc55cad0d5b7" providerId="ADAL" clId="{5A43AD8F-F93D-4B82-84A8-4733E67D5302}" dt="2023-10-13T17:30:24.298" v="5741" actId="1076"/>
        <pc:sldMkLst>
          <pc:docMk/>
          <pc:sldMk cId="404223482" sldId="341"/>
        </pc:sldMkLst>
        <pc:spChg chg="mod">
          <ac:chgData name="Hulscher, Christy" userId="af10893d-4796-4a4c-9ff7-bc55cad0d5b7" providerId="ADAL" clId="{5A43AD8F-F93D-4B82-84A8-4733E67D5302}" dt="2023-10-13T17:29:33.903" v="5732" actId="5793"/>
          <ac:spMkLst>
            <pc:docMk/>
            <pc:sldMk cId="404223482" sldId="341"/>
            <ac:spMk id="2" creationId="{D1184865-4676-4765-E22A-D5D4BA58AC5A}"/>
          </ac:spMkLst>
        </pc:spChg>
        <pc:spChg chg="del">
          <ac:chgData name="Hulscher, Christy" userId="af10893d-4796-4a4c-9ff7-bc55cad0d5b7" providerId="ADAL" clId="{5A43AD8F-F93D-4B82-84A8-4733E67D5302}" dt="2023-10-13T17:29:19.276" v="5702"/>
          <ac:spMkLst>
            <pc:docMk/>
            <pc:sldMk cId="404223482" sldId="341"/>
            <ac:spMk id="3" creationId="{235D67DD-E4FC-1302-7676-20B2B272C179}"/>
          </ac:spMkLst>
        </pc:spChg>
        <pc:picChg chg="add mod">
          <ac:chgData name="Hulscher, Christy" userId="af10893d-4796-4a4c-9ff7-bc55cad0d5b7" providerId="ADAL" clId="{5A43AD8F-F93D-4B82-84A8-4733E67D5302}" dt="2023-10-13T17:30:21.792" v="5740" actId="1076"/>
          <ac:picMkLst>
            <pc:docMk/>
            <pc:sldMk cId="404223482" sldId="341"/>
            <ac:picMk id="4" creationId="{B26B706F-3C72-C691-FAE7-3C2A39CB08BC}"/>
          </ac:picMkLst>
        </pc:picChg>
        <pc:picChg chg="add mod">
          <ac:chgData name="Hulscher, Christy" userId="af10893d-4796-4a4c-9ff7-bc55cad0d5b7" providerId="ADAL" clId="{5A43AD8F-F93D-4B82-84A8-4733E67D5302}" dt="2023-10-13T17:30:24.298" v="5741" actId="1076"/>
          <ac:picMkLst>
            <pc:docMk/>
            <pc:sldMk cId="404223482" sldId="341"/>
            <ac:picMk id="5" creationId="{C81EE377-7155-53DB-8081-1AD4BE0E3F7B}"/>
          </ac:picMkLst>
        </pc:picChg>
      </pc:sldChg>
      <pc:sldChg chg="addSp modSp new">
        <pc:chgData name="Hulscher, Christy" userId="af10893d-4796-4a4c-9ff7-bc55cad0d5b7" providerId="ADAL" clId="{5A43AD8F-F93D-4B82-84A8-4733E67D5302}" dt="2023-10-13T17:33:31.152" v="5842" actId="1076"/>
        <pc:sldMkLst>
          <pc:docMk/>
          <pc:sldMk cId="3553588661" sldId="342"/>
        </pc:sldMkLst>
        <pc:picChg chg="add mod">
          <ac:chgData name="Hulscher, Christy" userId="af10893d-4796-4a4c-9ff7-bc55cad0d5b7" providerId="ADAL" clId="{5A43AD8F-F93D-4B82-84A8-4733E67D5302}" dt="2023-10-13T17:33:31.152" v="5842" actId="1076"/>
          <ac:picMkLst>
            <pc:docMk/>
            <pc:sldMk cId="3553588661" sldId="342"/>
            <ac:picMk id="2" creationId="{31CCDC83-9FBA-6628-3AFD-C51C8F8B9506}"/>
          </ac:picMkLst>
        </pc:picChg>
      </pc:sldChg>
      <pc:sldChg chg="addSp delSp modSp new mod">
        <pc:chgData name="Hulscher, Christy" userId="af10893d-4796-4a4c-9ff7-bc55cad0d5b7" providerId="ADAL" clId="{5A43AD8F-F93D-4B82-84A8-4733E67D5302}" dt="2023-10-13T17:39:00.187" v="6147" actId="20577"/>
        <pc:sldMkLst>
          <pc:docMk/>
          <pc:sldMk cId="975633047" sldId="343"/>
        </pc:sldMkLst>
        <pc:spChg chg="mod">
          <ac:chgData name="Hulscher, Christy" userId="af10893d-4796-4a4c-9ff7-bc55cad0d5b7" providerId="ADAL" clId="{5A43AD8F-F93D-4B82-84A8-4733E67D5302}" dt="2023-10-13T17:34:58.783" v="5907" actId="20577"/>
          <ac:spMkLst>
            <pc:docMk/>
            <pc:sldMk cId="975633047" sldId="343"/>
            <ac:spMk id="2" creationId="{005FF0C6-62EA-839F-A301-C6AA634F750F}"/>
          </ac:spMkLst>
        </pc:spChg>
        <pc:spChg chg="del">
          <ac:chgData name="Hulscher, Christy" userId="af10893d-4796-4a4c-9ff7-bc55cad0d5b7" providerId="ADAL" clId="{5A43AD8F-F93D-4B82-84A8-4733E67D5302}" dt="2023-10-13T17:36:47.342" v="5908" actId="22"/>
          <ac:spMkLst>
            <pc:docMk/>
            <pc:sldMk cId="975633047" sldId="343"/>
            <ac:spMk id="3" creationId="{D1F99BD2-48FD-C66C-F5FB-6C2E894A1EF1}"/>
          </ac:spMkLst>
        </pc:spChg>
        <pc:spChg chg="add mod">
          <ac:chgData name="Hulscher, Christy" userId="af10893d-4796-4a4c-9ff7-bc55cad0d5b7" providerId="ADAL" clId="{5A43AD8F-F93D-4B82-84A8-4733E67D5302}" dt="2023-10-13T17:39:00.187" v="6147" actId="20577"/>
          <ac:spMkLst>
            <pc:docMk/>
            <pc:sldMk cId="975633047" sldId="343"/>
            <ac:spMk id="6" creationId="{9C6DD9D9-DA0D-71E6-B43F-6BD7D187FD3A}"/>
          </ac:spMkLst>
        </pc:spChg>
        <pc:picChg chg="add mod ord">
          <ac:chgData name="Hulscher, Christy" userId="af10893d-4796-4a4c-9ff7-bc55cad0d5b7" providerId="ADAL" clId="{5A43AD8F-F93D-4B82-84A8-4733E67D5302}" dt="2023-10-13T17:36:50.086" v="5909" actId="1076"/>
          <ac:picMkLst>
            <pc:docMk/>
            <pc:sldMk cId="975633047" sldId="343"/>
            <ac:picMk id="5" creationId="{B4A6E640-23E4-0A5D-A1D1-D637C046190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545AE9-863B-454B-A7AD-247731CF3C6E}" type="doc">
      <dgm:prSet loTypeId="urn:microsoft.com/office/officeart/2009/3/layout/StepUpProcess" loCatId="process" qsTypeId="urn:microsoft.com/office/officeart/2005/8/quickstyle/simple4" qsCatId="simple" csTypeId="urn:microsoft.com/office/officeart/2005/8/colors/colorful2" csCatId="colorful" phldr="1"/>
      <dgm:spPr/>
      <dgm:t>
        <a:bodyPr/>
        <a:lstStyle/>
        <a:p>
          <a:endParaRPr lang="en-US"/>
        </a:p>
      </dgm:t>
    </dgm:pt>
    <dgm:pt modelId="{BFE8A923-B2DE-B847-957D-747C50CDCD94}">
      <dgm:prSet phldrT="[Text]" custT="1"/>
      <dgm:spPr/>
      <dgm:t>
        <a:bodyPr/>
        <a:lstStyle/>
        <a:p>
          <a:pPr algn="l"/>
          <a:r>
            <a:rPr lang="en-US" sz="2400" b="1" dirty="0"/>
            <a:t>Running</a:t>
          </a:r>
        </a:p>
        <a:p>
          <a:pPr algn="ctr"/>
          <a:r>
            <a:rPr lang="en-US" sz="1600" i="1" dirty="0"/>
            <a:t>Mature* by Grade 1</a:t>
          </a:r>
        </a:p>
      </dgm:t>
    </dgm:pt>
    <dgm:pt modelId="{3CFA76FC-D087-BB4B-A23D-6014097452E1}" type="parTrans" cxnId="{FEFE4D83-36AD-6249-82B8-1DD4CB33E637}">
      <dgm:prSet/>
      <dgm:spPr/>
      <dgm:t>
        <a:bodyPr/>
        <a:lstStyle/>
        <a:p>
          <a:endParaRPr lang="en-US"/>
        </a:p>
      </dgm:t>
    </dgm:pt>
    <dgm:pt modelId="{7077E86C-21E5-624C-9AB8-EBD3FF86CE44}" type="sibTrans" cxnId="{FEFE4D83-36AD-6249-82B8-1DD4CB33E637}">
      <dgm:prSet/>
      <dgm:spPr/>
      <dgm:t>
        <a:bodyPr/>
        <a:lstStyle/>
        <a:p>
          <a:endParaRPr lang="en-US"/>
        </a:p>
      </dgm:t>
    </dgm:pt>
    <dgm:pt modelId="{82A064A5-8D8E-ED4A-8F9C-84F0EAE59F77}">
      <dgm:prSet phldrT="[Text]" custT="1"/>
      <dgm:spPr/>
      <dgm:t>
        <a:bodyPr/>
        <a:lstStyle/>
        <a:p>
          <a:r>
            <a:rPr lang="en-US" sz="2100" b="1" dirty="0"/>
            <a:t>Jumping</a:t>
          </a:r>
        </a:p>
        <a:p>
          <a:r>
            <a:rPr lang="en-US" sz="1600" i="1" dirty="0"/>
            <a:t>Mature by Grade 3**</a:t>
          </a:r>
          <a:endParaRPr lang="en-US" sz="1600" b="1" dirty="0"/>
        </a:p>
      </dgm:t>
    </dgm:pt>
    <dgm:pt modelId="{F1D7BE07-9A26-7D45-96CC-7799722B8527}" type="parTrans" cxnId="{A38C5ED0-1CAD-544E-8358-341461F0DEA3}">
      <dgm:prSet/>
      <dgm:spPr/>
      <dgm:t>
        <a:bodyPr/>
        <a:lstStyle/>
        <a:p>
          <a:endParaRPr lang="en-US"/>
        </a:p>
      </dgm:t>
    </dgm:pt>
    <dgm:pt modelId="{4AEB9351-7070-E44F-A9B9-3567BB96FF66}" type="sibTrans" cxnId="{A38C5ED0-1CAD-544E-8358-341461F0DEA3}">
      <dgm:prSet/>
      <dgm:spPr/>
      <dgm:t>
        <a:bodyPr/>
        <a:lstStyle/>
        <a:p>
          <a:endParaRPr lang="en-US"/>
        </a:p>
      </dgm:t>
    </dgm:pt>
    <dgm:pt modelId="{2D23CC1C-8202-8C4B-8C60-B45BBB106C66}">
      <dgm:prSet phldrT="[Text]" custT="1"/>
      <dgm:spPr/>
      <dgm:t>
        <a:bodyPr/>
        <a:lstStyle/>
        <a:p>
          <a:pPr algn="l"/>
          <a:r>
            <a:rPr lang="en-US" sz="2100" b="1" dirty="0"/>
            <a:t>Galloping</a:t>
          </a:r>
        </a:p>
        <a:p>
          <a:pPr algn="ctr"/>
          <a:r>
            <a:rPr lang="en-US" sz="1600" i="1" dirty="0"/>
            <a:t>Mature by Grade 1</a:t>
          </a:r>
        </a:p>
      </dgm:t>
    </dgm:pt>
    <dgm:pt modelId="{47FBB511-036F-D644-BBA8-0CA22E0E24CC}" type="parTrans" cxnId="{BD61D63C-225C-3A4C-BC34-730E70C0E021}">
      <dgm:prSet/>
      <dgm:spPr/>
      <dgm:t>
        <a:bodyPr/>
        <a:lstStyle/>
        <a:p>
          <a:endParaRPr lang="en-US"/>
        </a:p>
      </dgm:t>
    </dgm:pt>
    <dgm:pt modelId="{DA42B134-5FE5-0446-8313-96D6A4E26ACD}" type="sibTrans" cxnId="{BD61D63C-225C-3A4C-BC34-730E70C0E021}">
      <dgm:prSet/>
      <dgm:spPr/>
      <dgm:t>
        <a:bodyPr/>
        <a:lstStyle/>
        <a:p>
          <a:endParaRPr lang="en-US"/>
        </a:p>
      </dgm:t>
    </dgm:pt>
    <dgm:pt modelId="{D9EDCEB9-7B72-0940-BCF2-0CAE0FE58D52}">
      <dgm:prSet phldrT="[Text]" custT="1"/>
      <dgm:spPr/>
      <dgm:t>
        <a:bodyPr/>
        <a:lstStyle/>
        <a:p>
          <a:pPr algn="l"/>
          <a:r>
            <a:rPr lang="en-US" sz="2400" b="1" dirty="0"/>
            <a:t>Hopping</a:t>
          </a:r>
        </a:p>
        <a:p>
          <a:pPr algn="ctr"/>
          <a:r>
            <a:rPr lang="en-US" sz="1600" i="1" dirty="0"/>
            <a:t>Mature by Grade 1</a:t>
          </a:r>
          <a:endParaRPr lang="en-US" sz="1050" i="1" dirty="0"/>
        </a:p>
      </dgm:t>
    </dgm:pt>
    <dgm:pt modelId="{CD4FAE8E-79F3-2E44-9F0D-1F585AEFD6F2}" type="parTrans" cxnId="{4E49B5EC-482A-3149-BE31-63F18E1D91F7}">
      <dgm:prSet/>
      <dgm:spPr/>
      <dgm:t>
        <a:bodyPr/>
        <a:lstStyle/>
        <a:p>
          <a:endParaRPr lang="en-US"/>
        </a:p>
      </dgm:t>
    </dgm:pt>
    <dgm:pt modelId="{A66494E1-A843-4B4A-9F88-67218554AA93}" type="sibTrans" cxnId="{4E49B5EC-482A-3149-BE31-63F18E1D91F7}">
      <dgm:prSet/>
      <dgm:spPr/>
      <dgm:t>
        <a:bodyPr/>
        <a:lstStyle/>
        <a:p>
          <a:endParaRPr lang="en-US"/>
        </a:p>
      </dgm:t>
    </dgm:pt>
    <dgm:pt modelId="{F9C41C9F-6892-FB4E-A285-0736855A7B20}">
      <dgm:prSet phldrT="[Text]" custT="1"/>
      <dgm:spPr/>
      <dgm:t>
        <a:bodyPr/>
        <a:lstStyle/>
        <a:p>
          <a:pPr algn="l"/>
          <a:r>
            <a:rPr lang="en-US" sz="2400" b="1" dirty="0"/>
            <a:t>Sliding</a:t>
          </a:r>
        </a:p>
        <a:p>
          <a:pPr algn="ctr"/>
          <a:r>
            <a:rPr lang="en-US" sz="1600" i="1" dirty="0"/>
            <a:t>Mature by Grade 1</a:t>
          </a:r>
          <a:endParaRPr lang="en-US" sz="1600" dirty="0"/>
        </a:p>
      </dgm:t>
    </dgm:pt>
    <dgm:pt modelId="{A32C44B5-7D4E-C249-8C10-50A164F53E8E}" type="parTrans" cxnId="{36F39946-8CE6-CE45-8880-18789ABFE892}">
      <dgm:prSet/>
      <dgm:spPr/>
      <dgm:t>
        <a:bodyPr/>
        <a:lstStyle/>
        <a:p>
          <a:endParaRPr lang="en-US"/>
        </a:p>
      </dgm:t>
    </dgm:pt>
    <dgm:pt modelId="{1941CFBD-0B18-5C4D-8B77-AB7E7B3CC2DD}" type="sibTrans" cxnId="{36F39946-8CE6-CE45-8880-18789ABFE892}">
      <dgm:prSet/>
      <dgm:spPr/>
      <dgm:t>
        <a:bodyPr/>
        <a:lstStyle/>
        <a:p>
          <a:endParaRPr lang="en-US"/>
        </a:p>
      </dgm:t>
    </dgm:pt>
    <dgm:pt modelId="{CD0D291A-1FC7-C646-981B-8C0B60F28BA1}">
      <dgm:prSet phldrT="[Text]" custT="1"/>
      <dgm:spPr/>
      <dgm:t>
        <a:bodyPr/>
        <a:lstStyle/>
        <a:p>
          <a:pPr algn="l"/>
          <a:r>
            <a:rPr lang="en-US" sz="2400" b="1" dirty="0"/>
            <a:t>Skipping</a:t>
          </a:r>
        </a:p>
        <a:p>
          <a:pPr algn="ctr"/>
          <a:r>
            <a:rPr lang="en-US" sz="1600" i="1" dirty="0"/>
            <a:t>Mature by Grade 2</a:t>
          </a:r>
          <a:endParaRPr lang="en-US" sz="1600" dirty="0"/>
        </a:p>
      </dgm:t>
    </dgm:pt>
    <dgm:pt modelId="{7339C5C7-524B-BE4F-88F4-9454EF63A1D3}" type="parTrans" cxnId="{7FB492E0-3030-4F4B-A7E8-77220B77A294}">
      <dgm:prSet/>
      <dgm:spPr/>
      <dgm:t>
        <a:bodyPr/>
        <a:lstStyle/>
        <a:p>
          <a:endParaRPr lang="en-US"/>
        </a:p>
      </dgm:t>
    </dgm:pt>
    <dgm:pt modelId="{92C51DB9-AE76-8C43-B8C8-C3850CA2B5F4}" type="sibTrans" cxnId="{7FB492E0-3030-4F4B-A7E8-77220B77A294}">
      <dgm:prSet/>
      <dgm:spPr/>
      <dgm:t>
        <a:bodyPr/>
        <a:lstStyle/>
        <a:p>
          <a:endParaRPr lang="en-US"/>
        </a:p>
      </dgm:t>
    </dgm:pt>
    <dgm:pt modelId="{B8041C3E-00D7-9D42-93AA-DE63B2CBFC4D}" type="pres">
      <dgm:prSet presAssocID="{48545AE9-863B-454B-A7AD-247731CF3C6E}" presName="rootnode" presStyleCnt="0">
        <dgm:presLayoutVars>
          <dgm:chMax/>
          <dgm:chPref/>
          <dgm:dir/>
          <dgm:animLvl val="lvl"/>
        </dgm:presLayoutVars>
      </dgm:prSet>
      <dgm:spPr/>
    </dgm:pt>
    <dgm:pt modelId="{02887C7A-C7A1-5441-9BE6-3AB654137B03}" type="pres">
      <dgm:prSet presAssocID="{BFE8A923-B2DE-B847-957D-747C50CDCD94}" presName="composite" presStyleCnt="0"/>
      <dgm:spPr/>
    </dgm:pt>
    <dgm:pt modelId="{3619FB74-9282-9940-B53D-147B6F283CD6}" type="pres">
      <dgm:prSet presAssocID="{BFE8A923-B2DE-B847-957D-747C50CDCD94}" presName="LShape" presStyleLbl="alignNode1" presStyleIdx="0" presStyleCnt="11"/>
      <dgm:spPr/>
    </dgm:pt>
    <dgm:pt modelId="{72F68068-3700-4341-BCD1-E6E11F4C4910}" type="pres">
      <dgm:prSet presAssocID="{BFE8A923-B2DE-B847-957D-747C50CDCD94}" presName="ParentText" presStyleLbl="revTx" presStyleIdx="0" presStyleCnt="6" custScaleX="111525">
        <dgm:presLayoutVars>
          <dgm:chMax val="0"/>
          <dgm:chPref val="0"/>
          <dgm:bulletEnabled val="1"/>
        </dgm:presLayoutVars>
      </dgm:prSet>
      <dgm:spPr/>
    </dgm:pt>
    <dgm:pt modelId="{2CCAE9E8-B440-8A47-A712-29997D2A9C16}" type="pres">
      <dgm:prSet presAssocID="{BFE8A923-B2DE-B847-957D-747C50CDCD94}" presName="Triangle" presStyleLbl="alignNode1" presStyleIdx="1" presStyleCnt="11"/>
      <dgm:spPr/>
    </dgm:pt>
    <dgm:pt modelId="{7ED02922-6591-2B44-A3D9-066F972B0985}" type="pres">
      <dgm:prSet presAssocID="{7077E86C-21E5-624C-9AB8-EBD3FF86CE44}" presName="sibTrans" presStyleCnt="0"/>
      <dgm:spPr/>
    </dgm:pt>
    <dgm:pt modelId="{34480F4E-519D-B049-B0B6-F3039E51A839}" type="pres">
      <dgm:prSet presAssocID="{7077E86C-21E5-624C-9AB8-EBD3FF86CE44}" presName="space" presStyleCnt="0"/>
      <dgm:spPr/>
    </dgm:pt>
    <dgm:pt modelId="{6B2202FF-3533-744C-8C2A-4E82E3F253BC}" type="pres">
      <dgm:prSet presAssocID="{82A064A5-8D8E-ED4A-8F9C-84F0EAE59F77}" presName="composite" presStyleCnt="0"/>
      <dgm:spPr/>
    </dgm:pt>
    <dgm:pt modelId="{FB581A61-4612-704E-BAC1-F6880E95A59F}" type="pres">
      <dgm:prSet presAssocID="{82A064A5-8D8E-ED4A-8F9C-84F0EAE59F77}" presName="LShape" presStyleLbl="alignNode1" presStyleIdx="2" presStyleCnt="11"/>
      <dgm:spPr/>
    </dgm:pt>
    <dgm:pt modelId="{08D28F5E-0BFE-EA48-BDCD-2902096A9976}" type="pres">
      <dgm:prSet presAssocID="{82A064A5-8D8E-ED4A-8F9C-84F0EAE59F77}" presName="ParentText" presStyleLbl="revTx" presStyleIdx="1" presStyleCnt="6">
        <dgm:presLayoutVars>
          <dgm:chMax val="0"/>
          <dgm:chPref val="0"/>
          <dgm:bulletEnabled val="1"/>
        </dgm:presLayoutVars>
      </dgm:prSet>
      <dgm:spPr/>
    </dgm:pt>
    <dgm:pt modelId="{95E1DCA6-4AAF-7944-BB3C-3376CA4209C7}" type="pres">
      <dgm:prSet presAssocID="{82A064A5-8D8E-ED4A-8F9C-84F0EAE59F77}" presName="Triangle" presStyleLbl="alignNode1" presStyleIdx="3" presStyleCnt="11"/>
      <dgm:spPr/>
    </dgm:pt>
    <dgm:pt modelId="{1E389E41-1015-6047-A40F-0398DADA471A}" type="pres">
      <dgm:prSet presAssocID="{4AEB9351-7070-E44F-A9B9-3567BB96FF66}" presName="sibTrans" presStyleCnt="0"/>
      <dgm:spPr/>
    </dgm:pt>
    <dgm:pt modelId="{E4ADF441-AF62-B34E-85D3-C0A6FB6DA41E}" type="pres">
      <dgm:prSet presAssocID="{4AEB9351-7070-E44F-A9B9-3567BB96FF66}" presName="space" presStyleCnt="0"/>
      <dgm:spPr/>
    </dgm:pt>
    <dgm:pt modelId="{412A0E83-510E-BE45-B569-4A5E6795BD5B}" type="pres">
      <dgm:prSet presAssocID="{2D23CC1C-8202-8C4B-8C60-B45BBB106C66}" presName="composite" presStyleCnt="0"/>
      <dgm:spPr/>
    </dgm:pt>
    <dgm:pt modelId="{5ACD8BCD-8C5B-DE4A-B6E9-8A52A92908E8}" type="pres">
      <dgm:prSet presAssocID="{2D23CC1C-8202-8C4B-8C60-B45BBB106C66}" presName="LShape" presStyleLbl="alignNode1" presStyleIdx="4" presStyleCnt="11"/>
      <dgm:spPr/>
    </dgm:pt>
    <dgm:pt modelId="{0856BE9F-9938-4D4F-B5AB-D5ABFF782FFA}" type="pres">
      <dgm:prSet presAssocID="{2D23CC1C-8202-8C4B-8C60-B45BBB106C66}" presName="ParentText" presStyleLbl="revTx" presStyleIdx="2" presStyleCnt="6">
        <dgm:presLayoutVars>
          <dgm:chMax val="0"/>
          <dgm:chPref val="0"/>
          <dgm:bulletEnabled val="1"/>
        </dgm:presLayoutVars>
      </dgm:prSet>
      <dgm:spPr/>
    </dgm:pt>
    <dgm:pt modelId="{29D7F29A-A8C7-7340-A6B3-6522622BDD4C}" type="pres">
      <dgm:prSet presAssocID="{2D23CC1C-8202-8C4B-8C60-B45BBB106C66}" presName="Triangle" presStyleLbl="alignNode1" presStyleIdx="5" presStyleCnt="11"/>
      <dgm:spPr/>
    </dgm:pt>
    <dgm:pt modelId="{A0060C55-A3E4-744D-BD34-B28A2DB49147}" type="pres">
      <dgm:prSet presAssocID="{DA42B134-5FE5-0446-8313-96D6A4E26ACD}" presName="sibTrans" presStyleCnt="0"/>
      <dgm:spPr/>
    </dgm:pt>
    <dgm:pt modelId="{4A3B4CA7-D3F2-0A4F-B4F6-EDE572BAA55E}" type="pres">
      <dgm:prSet presAssocID="{DA42B134-5FE5-0446-8313-96D6A4E26ACD}" presName="space" presStyleCnt="0"/>
      <dgm:spPr/>
    </dgm:pt>
    <dgm:pt modelId="{9BEA5A4F-DA26-2544-8222-5D9B61542933}" type="pres">
      <dgm:prSet presAssocID="{D9EDCEB9-7B72-0940-BCF2-0CAE0FE58D52}" presName="composite" presStyleCnt="0"/>
      <dgm:spPr/>
    </dgm:pt>
    <dgm:pt modelId="{06FC8D41-D855-944B-AB70-A8BDDA206916}" type="pres">
      <dgm:prSet presAssocID="{D9EDCEB9-7B72-0940-BCF2-0CAE0FE58D52}" presName="LShape" presStyleLbl="alignNode1" presStyleIdx="6" presStyleCnt="11"/>
      <dgm:spPr/>
    </dgm:pt>
    <dgm:pt modelId="{40B7D291-9396-6940-B073-92EDF409D707}" type="pres">
      <dgm:prSet presAssocID="{D9EDCEB9-7B72-0940-BCF2-0CAE0FE58D52}" presName="ParentText" presStyleLbl="revTx" presStyleIdx="3" presStyleCnt="6">
        <dgm:presLayoutVars>
          <dgm:chMax val="0"/>
          <dgm:chPref val="0"/>
          <dgm:bulletEnabled val="1"/>
        </dgm:presLayoutVars>
      </dgm:prSet>
      <dgm:spPr/>
    </dgm:pt>
    <dgm:pt modelId="{FB655040-6FC1-8241-8AC0-9949CB7C43A2}" type="pres">
      <dgm:prSet presAssocID="{D9EDCEB9-7B72-0940-BCF2-0CAE0FE58D52}" presName="Triangle" presStyleLbl="alignNode1" presStyleIdx="7" presStyleCnt="11"/>
      <dgm:spPr/>
    </dgm:pt>
    <dgm:pt modelId="{E5DEC1CE-F546-F747-9951-52735D12DA26}" type="pres">
      <dgm:prSet presAssocID="{A66494E1-A843-4B4A-9F88-67218554AA93}" presName="sibTrans" presStyleCnt="0"/>
      <dgm:spPr/>
    </dgm:pt>
    <dgm:pt modelId="{706CBE33-4B47-5842-A1A2-428C702B64F1}" type="pres">
      <dgm:prSet presAssocID="{A66494E1-A843-4B4A-9F88-67218554AA93}" presName="space" presStyleCnt="0"/>
      <dgm:spPr/>
    </dgm:pt>
    <dgm:pt modelId="{55E97149-FE88-CE4E-A3D3-F062A2BC2CFE}" type="pres">
      <dgm:prSet presAssocID="{F9C41C9F-6892-FB4E-A285-0736855A7B20}" presName="composite" presStyleCnt="0"/>
      <dgm:spPr/>
    </dgm:pt>
    <dgm:pt modelId="{F05CF545-946F-784E-808F-9DE3270EEEDB}" type="pres">
      <dgm:prSet presAssocID="{F9C41C9F-6892-FB4E-A285-0736855A7B20}" presName="LShape" presStyleLbl="alignNode1" presStyleIdx="8" presStyleCnt="11"/>
      <dgm:spPr/>
    </dgm:pt>
    <dgm:pt modelId="{ABF72E3B-F99D-FC42-B8E4-D22E2B1B29C2}" type="pres">
      <dgm:prSet presAssocID="{F9C41C9F-6892-FB4E-A285-0736855A7B20}" presName="ParentText" presStyleLbl="revTx" presStyleIdx="4" presStyleCnt="6">
        <dgm:presLayoutVars>
          <dgm:chMax val="0"/>
          <dgm:chPref val="0"/>
          <dgm:bulletEnabled val="1"/>
        </dgm:presLayoutVars>
      </dgm:prSet>
      <dgm:spPr/>
    </dgm:pt>
    <dgm:pt modelId="{34D8F8B9-DA48-C246-90F1-B58AD05704A6}" type="pres">
      <dgm:prSet presAssocID="{F9C41C9F-6892-FB4E-A285-0736855A7B20}" presName="Triangle" presStyleLbl="alignNode1" presStyleIdx="9" presStyleCnt="11"/>
      <dgm:spPr/>
    </dgm:pt>
    <dgm:pt modelId="{E821955E-0196-CC46-ACC5-A7F1FFE2BAD8}" type="pres">
      <dgm:prSet presAssocID="{1941CFBD-0B18-5C4D-8B77-AB7E7B3CC2DD}" presName="sibTrans" presStyleCnt="0"/>
      <dgm:spPr/>
    </dgm:pt>
    <dgm:pt modelId="{9BC6FB75-6A23-0B4E-A411-CCFF415FC68F}" type="pres">
      <dgm:prSet presAssocID="{1941CFBD-0B18-5C4D-8B77-AB7E7B3CC2DD}" presName="space" presStyleCnt="0"/>
      <dgm:spPr/>
    </dgm:pt>
    <dgm:pt modelId="{10A5E0C5-93C7-9041-99A2-51F2D25AC30B}" type="pres">
      <dgm:prSet presAssocID="{CD0D291A-1FC7-C646-981B-8C0B60F28BA1}" presName="composite" presStyleCnt="0"/>
      <dgm:spPr/>
    </dgm:pt>
    <dgm:pt modelId="{2786FF27-D652-424B-8238-FC9464AB8408}" type="pres">
      <dgm:prSet presAssocID="{CD0D291A-1FC7-C646-981B-8C0B60F28BA1}" presName="LShape" presStyleLbl="alignNode1" presStyleIdx="10" presStyleCnt="11"/>
      <dgm:spPr/>
    </dgm:pt>
    <dgm:pt modelId="{D09CAA6B-0E20-5746-89D6-56F70CD4C9EE}" type="pres">
      <dgm:prSet presAssocID="{CD0D291A-1FC7-C646-981B-8C0B60F28BA1}" presName="ParentText" presStyleLbl="revTx" presStyleIdx="5" presStyleCnt="6">
        <dgm:presLayoutVars>
          <dgm:chMax val="0"/>
          <dgm:chPref val="0"/>
          <dgm:bulletEnabled val="1"/>
        </dgm:presLayoutVars>
      </dgm:prSet>
      <dgm:spPr/>
    </dgm:pt>
  </dgm:ptLst>
  <dgm:cxnLst>
    <dgm:cxn modelId="{E608B03B-A755-DD4F-93A5-73DBFB4494F5}" type="presOf" srcId="{CD0D291A-1FC7-C646-981B-8C0B60F28BA1}" destId="{D09CAA6B-0E20-5746-89D6-56F70CD4C9EE}" srcOrd="0" destOrd="0" presId="urn:microsoft.com/office/officeart/2009/3/layout/StepUpProcess"/>
    <dgm:cxn modelId="{BD61D63C-225C-3A4C-BC34-730E70C0E021}" srcId="{48545AE9-863B-454B-A7AD-247731CF3C6E}" destId="{2D23CC1C-8202-8C4B-8C60-B45BBB106C66}" srcOrd="2" destOrd="0" parTransId="{47FBB511-036F-D644-BBA8-0CA22E0E24CC}" sibTransId="{DA42B134-5FE5-0446-8313-96D6A4E26ACD}"/>
    <dgm:cxn modelId="{36F39946-8CE6-CE45-8880-18789ABFE892}" srcId="{48545AE9-863B-454B-A7AD-247731CF3C6E}" destId="{F9C41C9F-6892-FB4E-A285-0736855A7B20}" srcOrd="4" destOrd="0" parTransId="{A32C44B5-7D4E-C249-8C10-50A164F53E8E}" sibTransId="{1941CFBD-0B18-5C4D-8B77-AB7E7B3CC2DD}"/>
    <dgm:cxn modelId="{AB8AC575-2D56-C045-AD59-DE253F6FEF5E}" type="presOf" srcId="{F9C41C9F-6892-FB4E-A285-0736855A7B20}" destId="{ABF72E3B-F99D-FC42-B8E4-D22E2B1B29C2}" srcOrd="0" destOrd="0" presId="urn:microsoft.com/office/officeart/2009/3/layout/StepUpProcess"/>
    <dgm:cxn modelId="{74EB6458-580A-5B42-9CA5-C7B45ABB1EE8}" type="presOf" srcId="{48545AE9-863B-454B-A7AD-247731CF3C6E}" destId="{B8041C3E-00D7-9D42-93AA-DE63B2CBFC4D}" srcOrd="0" destOrd="0" presId="urn:microsoft.com/office/officeart/2009/3/layout/StepUpProcess"/>
    <dgm:cxn modelId="{28285580-30A8-154C-9451-D7DD5C88F2BE}" type="presOf" srcId="{82A064A5-8D8E-ED4A-8F9C-84F0EAE59F77}" destId="{08D28F5E-0BFE-EA48-BDCD-2902096A9976}" srcOrd="0" destOrd="0" presId="urn:microsoft.com/office/officeart/2009/3/layout/StepUpProcess"/>
    <dgm:cxn modelId="{FEFE4D83-36AD-6249-82B8-1DD4CB33E637}" srcId="{48545AE9-863B-454B-A7AD-247731CF3C6E}" destId="{BFE8A923-B2DE-B847-957D-747C50CDCD94}" srcOrd="0" destOrd="0" parTransId="{3CFA76FC-D087-BB4B-A23D-6014097452E1}" sibTransId="{7077E86C-21E5-624C-9AB8-EBD3FF86CE44}"/>
    <dgm:cxn modelId="{0FEB2A85-0F73-524F-A103-7E30DA40B26C}" type="presOf" srcId="{BFE8A923-B2DE-B847-957D-747C50CDCD94}" destId="{72F68068-3700-4341-BCD1-E6E11F4C4910}" srcOrd="0" destOrd="0" presId="urn:microsoft.com/office/officeart/2009/3/layout/StepUpProcess"/>
    <dgm:cxn modelId="{7C132490-1FF1-5341-9018-E97FE9C4046B}" type="presOf" srcId="{2D23CC1C-8202-8C4B-8C60-B45BBB106C66}" destId="{0856BE9F-9938-4D4F-B5AB-D5ABFF782FFA}" srcOrd="0" destOrd="0" presId="urn:microsoft.com/office/officeart/2009/3/layout/StepUpProcess"/>
    <dgm:cxn modelId="{A38C5ED0-1CAD-544E-8358-341461F0DEA3}" srcId="{48545AE9-863B-454B-A7AD-247731CF3C6E}" destId="{82A064A5-8D8E-ED4A-8F9C-84F0EAE59F77}" srcOrd="1" destOrd="0" parTransId="{F1D7BE07-9A26-7D45-96CC-7799722B8527}" sibTransId="{4AEB9351-7070-E44F-A9B9-3567BB96FF66}"/>
    <dgm:cxn modelId="{7FB492E0-3030-4F4B-A7E8-77220B77A294}" srcId="{48545AE9-863B-454B-A7AD-247731CF3C6E}" destId="{CD0D291A-1FC7-C646-981B-8C0B60F28BA1}" srcOrd="5" destOrd="0" parTransId="{7339C5C7-524B-BE4F-88F4-9454EF63A1D3}" sibTransId="{92C51DB9-AE76-8C43-B8C8-C3850CA2B5F4}"/>
    <dgm:cxn modelId="{4E49B5EC-482A-3149-BE31-63F18E1D91F7}" srcId="{48545AE9-863B-454B-A7AD-247731CF3C6E}" destId="{D9EDCEB9-7B72-0940-BCF2-0CAE0FE58D52}" srcOrd="3" destOrd="0" parTransId="{CD4FAE8E-79F3-2E44-9F0D-1F585AEFD6F2}" sibTransId="{A66494E1-A843-4B4A-9F88-67218554AA93}"/>
    <dgm:cxn modelId="{5BD223FF-28FA-5446-993D-02164A184014}" type="presOf" srcId="{D9EDCEB9-7B72-0940-BCF2-0CAE0FE58D52}" destId="{40B7D291-9396-6940-B073-92EDF409D707}" srcOrd="0" destOrd="0" presId="urn:microsoft.com/office/officeart/2009/3/layout/StepUpProcess"/>
    <dgm:cxn modelId="{D429E421-8E7D-8445-AFDD-A707E9C5C741}" type="presParOf" srcId="{B8041C3E-00D7-9D42-93AA-DE63B2CBFC4D}" destId="{02887C7A-C7A1-5441-9BE6-3AB654137B03}" srcOrd="0" destOrd="0" presId="urn:microsoft.com/office/officeart/2009/3/layout/StepUpProcess"/>
    <dgm:cxn modelId="{76F60B08-DC43-BF43-9CAC-765C6A453DF7}" type="presParOf" srcId="{02887C7A-C7A1-5441-9BE6-3AB654137B03}" destId="{3619FB74-9282-9940-B53D-147B6F283CD6}" srcOrd="0" destOrd="0" presId="urn:microsoft.com/office/officeart/2009/3/layout/StepUpProcess"/>
    <dgm:cxn modelId="{42BF67E7-A5E5-9A41-A1B9-5433B603C39A}" type="presParOf" srcId="{02887C7A-C7A1-5441-9BE6-3AB654137B03}" destId="{72F68068-3700-4341-BCD1-E6E11F4C4910}" srcOrd="1" destOrd="0" presId="urn:microsoft.com/office/officeart/2009/3/layout/StepUpProcess"/>
    <dgm:cxn modelId="{FA81DEE5-0736-D147-9E89-7FD1BC86ECD9}" type="presParOf" srcId="{02887C7A-C7A1-5441-9BE6-3AB654137B03}" destId="{2CCAE9E8-B440-8A47-A712-29997D2A9C16}" srcOrd="2" destOrd="0" presId="urn:microsoft.com/office/officeart/2009/3/layout/StepUpProcess"/>
    <dgm:cxn modelId="{281F89F8-80D4-8142-9D34-ABE025977C5C}" type="presParOf" srcId="{B8041C3E-00D7-9D42-93AA-DE63B2CBFC4D}" destId="{7ED02922-6591-2B44-A3D9-066F972B0985}" srcOrd="1" destOrd="0" presId="urn:microsoft.com/office/officeart/2009/3/layout/StepUpProcess"/>
    <dgm:cxn modelId="{06D372D8-6E77-BD40-AF0A-0DBF2F2491EC}" type="presParOf" srcId="{7ED02922-6591-2B44-A3D9-066F972B0985}" destId="{34480F4E-519D-B049-B0B6-F3039E51A839}" srcOrd="0" destOrd="0" presId="urn:microsoft.com/office/officeart/2009/3/layout/StepUpProcess"/>
    <dgm:cxn modelId="{1EB4F0B1-4472-6A44-9AA2-27F61A99E03E}" type="presParOf" srcId="{B8041C3E-00D7-9D42-93AA-DE63B2CBFC4D}" destId="{6B2202FF-3533-744C-8C2A-4E82E3F253BC}" srcOrd="2" destOrd="0" presId="urn:microsoft.com/office/officeart/2009/3/layout/StepUpProcess"/>
    <dgm:cxn modelId="{5D5BBDF1-4872-F741-B9FE-167D22358094}" type="presParOf" srcId="{6B2202FF-3533-744C-8C2A-4E82E3F253BC}" destId="{FB581A61-4612-704E-BAC1-F6880E95A59F}" srcOrd="0" destOrd="0" presId="urn:microsoft.com/office/officeart/2009/3/layout/StepUpProcess"/>
    <dgm:cxn modelId="{DFD4F029-E19F-9746-9F64-840A92147DE0}" type="presParOf" srcId="{6B2202FF-3533-744C-8C2A-4E82E3F253BC}" destId="{08D28F5E-0BFE-EA48-BDCD-2902096A9976}" srcOrd="1" destOrd="0" presId="urn:microsoft.com/office/officeart/2009/3/layout/StepUpProcess"/>
    <dgm:cxn modelId="{632E8626-4066-1D4A-AF7E-E31A94645E28}" type="presParOf" srcId="{6B2202FF-3533-744C-8C2A-4E82E3F253BC}" destId="{95E1DCA6-4AAF-7944-BB3C-3376CA4209C7}" srcOrd="2" destOrd="0" presId="urn:microsoft.com/office/officeart/2009/3/layout/StepUpProcess"/>
    <dgm:cxn modelId="{64A26335-D4EF-224A-89F5-45596BC6B55A}" type="presParOf" srcId="{B8041C3E-00D7-9D42-93AA-DE63B2CBFC4D}" destId="{1E389E41-1015-6047-A40F-0398DADA471A}" srcOrd="3" destOrd="0" presId="urn:microsoft.com/office/officeart/2009/3/layout/StepUpProcess"/>
    <dgm:cxn modelId="{58E73C13-2FFC-714D-86FE-EA4A8D949C66}" type="presParOf" srcId="{1E389E41-1015-6047-A40F-0398DADA471A}" destId="{E4ADF441-AF62-B34E-85D3-C0A6FB6DA41E}" srcOrd="0" destOrd="0" presId="urn:microsoft.com/office/officeart/2009/3/layout/StepUpProcess"/>
    <dgm:cxn modelId="{25E3D87C-1310-5C49-BFBD-43D16A17A357}" type="presParOf" srcId="{B8041C3E-00D7-9D42-93AA-DE63B2CBFC4D}" destId="{412A0E83-510E-BE45-B569-4A5E6795BD5B}" srcOrd="4" destOrd="0" presId="urn:microsoft.com/office/officeart/2009/3/layout/StepUpProcess"/>
    <dgm:cxn modelId="{0D3D2D09-B123-0344-8100-E7B4C5518CF3}" type="presParOf" srcId="{412A0E83-510E-BE45-B569-4A5E6795BD5B}" destId="{5ACD8BCD-8C5B-DE4A-B6E9-8A52A92908E8}" srcOrd="0" destOrd="0" presId="urn:microsoft.com/office/officeart/2009/3/layout/StepUpProcess"/>
    <dgm:cxn modelId="{DD16691C-A16A-7542-8908-4C5510DDBFFD}" type="presParOf" srcId="{412A0E83-510E-BE45-B569-4A5E6795BD5B}" destId="{0856BE9F-9938-4D4F-B5AB-D5ABFF782FFA}" srcOrd="1" destOrd="0" presId="urn:microsoft.com/office/officeart/2009/3/layout/StepUpProcess"/>
    <dgm:cxn modelId="{3DB5BA6F-D81E-0D46-A010-5B06978705E0}" type="presParOf" srcId="{412A0E83-510E-BE45-B569-4A5E6795BD5B}" destId="{29D7F29A-A8C7-7340-A6B3-6522622BDD4C}" srcOrd="2" destOrd="0" presId="urn:microsoft.com/office/officeart/2009/3/layout/StepUpProcess"/>
    <dgm:cxn modelId="{8243D1A8-4E5C-BE4B-9892-BCC2FF087A7C}" type="presParOf" srcId="{B8041C3E-00D7-9D42-93AA-DE63B2CBFC4D}" destId="{A0060C55-A3E4-744D-BD34-B28A2DB49147}" srcOrd="5" destOrd="0" presId="urn:microsoft.com/office/officeart/2009/3/layout/StepUpProcess"/>
    <dgm:cxn modelId="{A5312081-F17F-7E44-AD18-152D154DC8B0}" type="presParOf" srcId="{A0060C55-A3E4-744D-BD34-B28A2DB49147}" destId="{4A3B4CA7-D3F2-0A4F-B4F6-EDE572BAA55E}" srcOrd="0" destOrd="0" presId="urn:microsoft.com/office/officeart/2009/3/layout/StepUpProcess"/>
    <dgm:cxn modelId="{2E5ECFC7-8AD5-2C4F-AD01-E899F7C5F035}" type="presParOf" srcId="{B8041C3E-00D7-9D42-93AA-DE63B2CBFC4D}" destId="{9BEA5A4F-DA26-2544-8222-5D9B61542933}" srcOrd="6" destOrd="0" presId="urn:microsoft.com/office/officeart/2009/3/layout/StepUpProcess"/>
    <dgm:cxn modelId="{5367F047-07BB-AC42-81C4-938F5CDDF5F9}" type="presParOf" srcId="{9BEA5A4F-DA26-2544-8222-5D9B61542933}" destId="{06FC8D41-D855-944B-AB70-A8BDDA206916}" srcOrd="0" destOrd="0" presId="urn:microsoft.com/office/officeart/2009/3/layout/StepUpProcess"/>
    <dgm:cxn modelId="{89D8BB72-9095-F34D-84FC-1EF7DE9978DC}" type="presParOf" srcId="{9BEA5A4F-DA26-2544-8222-5D9B61542933}" destId="{40B7D291-9396-6940-B073-92EDF409D707}" srcOrd="1" destOrd="0" presId="urn:microsoft.com/office/officeart/2009/3/layout/StepUpProcess"/>
    <dgm:cxn modelId="{FFAB12CA-9D34-A84D-B8A8-6D5F2F51837B}" type="presParOf" srcId="{9BEA5A4F-DA26-2544-8222-5D9B61542933}" destId="{FB655040-6FC1-8241-8AC0-9949CB7C43A2}" srcOrd="2" destOrd="0" presId="urn:microsoft.com/office/officeart/2009/3/layout/StepUpProcess"/>
    <dgm:cxn modelId="{EB0B94B5-43C1-BF47-9FAE-EEBA19219D70}" type="presParOf" srcId="{B8041C3E-00D7-9D42-93AA-DE63B2CBFC4D}" destId="{E5DEC1CE-F546-F747-9951-52735D12DA26}" srcOrd="7" destOrd="0" presId="urn:microsoft.com/office/officeart/2009/3/layout/StepUpProcess"/>
    <dgm:cxn modelId="{99F8DE2A-A7C1-AD4F-BDB3-2AFFCAF71BDF}" type="presParOf" srcId="{E5DEC1CE-F546-F747-9951-52735D12DA26}" destId="{706CBE33-4B47-5842-A1A2-428C702B64F1}" srcOrd="0" destOrd="0" presId="urn:microsoft.com/office/officeart/2009/3/layout/StepUpProcess"/>
    <dgm:cxn modelId="{D6D1DB54-E12A-624A-876E-EF668580B74B}" type="presParOf" srcId="{B8041C3E-00D7-9D42-93AA-DE63B2CBFC4D}" destId="{55E97149-FE88-CE4E-A3D3-F062A2BC2CFE}" srcOrd="8" destOrd="0" presId="urn:microsoft.com/office/officeart/2009/3/layout/StepUpProcess"/>
    <dgm:cxn modelId="{2E7DD638-13F1-E84A-B2DA-24D0DAFC6064}" type="presParOf" srcId="{55E97149-FE88-CE4E-A3D3-F062A2BC2CFE}" destId="{F05CF545-946F-784E-808F-9DE3270EEEDB}" srcOrd="0" destOrd="0" presId="urn:microsoft.com/office/officeart/2009/3/layout/StepUpProcess"/>
    <dgm:cxn modelId="{D64565C2-44BB-7B49-8177-C69063F61988}" type="presParOf" srcId="{55E97149-FE88-CE4E-A3D3-F062A2BC2CFE}" destId="{ABF72E3B-F99D-FC42-B8E4-D22E2B1B29C2}" srcOrd="1" destOrd="0" presId="urn:microsoft.com/office/officeart/2009/3/layout/StepUpProcess"/>
    <dgm:cxn modelId="{22C37245-6E1C-AE44-B744-10D92D662F0C}" type="presParOf" srcId="{55E97149-FE88-CE4E-A3D3-F062A2BC2CFE}" destId="{34D8F8B9-DA48-C246-90F1-B58AD05704A6}" srcOrd="2" destOrd="0" presId="urn:microsoft.com/office/officeart/2009/3/layout/StepUpProcess"/>
    <dgm:cxn modelId="{6EC52B8E-3DC4-7F4A-B606-B42E2A61BB62}" type="presParOf" srcId="{B8041C3E-00D7-9D42-93AA-DE63B2CBFC4D}" destId="{E821955E-0196-CC46-ACC5-A7F1FFE2BAD8}" srcOrd="9" destOrd="0" presId="urn:microsoft.com/office/officeart/2009/3/layout/StepUpProcess"/>
    <dgm:cxn modelId="{BFA72054-D8B3-9540-A39D-097BB1F44E6A}" type="presParOf" srcId="{E821955E-0196-CC46-ACC5-A7F1FFE2BAD8}" destId="{9BC6FB75-6A23-0B4E-A411-CCFF415FC68F}" srcOrd="0" destOrd="0" presId="urn:microsoft.com/office/officeart/2009/3/layout/StepUpProcess"/>
    <dgm:cxn modelId="{C98D64AB-3396-B241-A3BA-BF1A0411A0DE}" type="presParOf" srcId="{B8041C3E-00D7-9D42-93AA-DE63B2CBFC4D}" destId="{10A5E0C5-93C7-9041-99A2-51F2D25AC30B}" srcOrd="10" destOrd="0" presId="urn:microsoft.com/office/officeart/2009/3/layout/StepUpProcess"/>
    <dgm:cxn modelId="{3E8CA2E0-A00C-AF4E-9E2F-A3B4C5098932}" type="presParOf" srcId="{10A5E0C5-93C7-9041-99A2-51F2D25AC30B}" destId="{2786FF27-D652-424B-8238-FC9464AB8408}" srcOrd="0" destOrd="0" presId="urn:microsoft.com/office/officeart/2009/3/layout/StepUpProcess"/>
    <dgm:cxn modelId="{A0E2F29D-2984-6F41-9C97-77FEA886EDF3}" type="presParOf" srcId="{10A5E0C5-93C7-9041-99A2-51F2D25AC30B}" destId="{D09CAA6B-0E20-5746-89D6-56F70CD4C9E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9FB74-9282-9940-B53D-147B6F283CD6}">
      <dsp:nvSpPr>
        <dsp:cNvPr id="0" name=""/>
        <dsp:cNvSpPr/>
      </dsp:nvSpPr>
      <dsp:spPr>
        <a:xfrm rot="5400000">
          <a:off x="340678" y="1991495"/>
          <a:ext cx="998920" cy="1662180"/>
        </a:xfrm>
        <a:prstGeom prst="corner">
          <a:avLst>
            <a:gd name="adj1" fmla="val 16120"/>
            <a:gd name="adj2" fmla="val 1611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2F68068-3700-4341-BCD1-E6E11F4C4910}">
      <dsp:nvSpPr>
        <dsp:cNvPr id="0" name=""/>
        <dsp:cNvSpPr/>
      </dsp:nvSpPr>
      <dsp:spPr>
        <a:xfrm>
          <a:off x="87459" y="2488129"/>
          <a:ext cx="1673573" cy="131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Running</a:t>
          </a:r>
        </a:p>
        <a:p>
          <a:pPr marL="0" lvl="0" indent="0" algn="ctr" defTabSz="1066800">
            <a:lnSpc>
              <a:spcPct val="90000"/>
            </a:lnSpc>
            <a:spcBef>
              <a:spcPct val="0"/>
            </a:spcBef>
            <a:spcAft>
              <a:spcPct val="35000"/>
            </a:spcAft>
            <a:buNone/>
          </a:pPr>
          <a:r>
            <a:rPr lang="en-US" sz="1600" i="1" kern="1200" dirty="0"/>
            <a:t>Mature* by Grade 1</a:t>
          </a:r>
        </a:p>
      </dsp:txBody>
      <dsp:txXfrm>
        <a:off x="87459" y="2488129"/>
        <a:ext cx="1673573" cy="1315386"/>
      </dsp:txXfrm>
    </dsp:sp>
    <dsp:sp modelId="{2CCAE9E8-B440-8A47-A712-29997D2A9C16}">
      <dsp:nvSpPr>
        <dsp:cNvPr id="0" name=""/>
        <dsp:cNvSpPr/>
      </dsp:nvSpPr>
      <dsp:spPr>
        <a:xfrm>
          <a:off x="1391422" y="1869123"/>
          <a:ext cx="283137" cy="283137"/>
        </a:xfrm>
        <a:prstGeom prst="triangle">
          <a:avLst>
            <a:gd name="adj" fmla="val 100000"/>
          </a:avLst>
        </a:prstGeom>
        <a:gradFill rotWithShape="0">
          <a:gsLst>
            <a:gs pos="0">
              <a:schemeClr val="accent2">
                <a:hueOff val="-133074"/>
                <a:satOff val="822"/>
                <a:lumOff val="-118"/>
                <a:alphaOff val="0"/>
                <a:tint val="98000"/>
                <a:lumMod val="114000"/>
              </a:schemeClr>
            </a:gs>
            <a:gs pos="100000">
              <a:schemeClr val="accent2">
                <a:hueOff val="-133074"/>
                <a:satOff val="822"/>
                <a:lumOff val="-118"/>
                <a:alphaOff val="0"/>
                <a:shade val="90000"/>
                <a:lumMod val="84000"/>
              </a:schemeClr>
            </a:gs>
          </a:gsLst>
          <a:lin ang="5400000" scaled="0"/>
        </a:gradFill>
        <a:ln w="9525" cap="rnd" cmpd="sng" algn="ctr">
          <a:solidFill>
            <a:schemeClr val="accent2">
              <a:hueOff val="-133074"/>
              <a:satOff val="822"/>
              <a:lumOff val="-11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B581A61-4612-704E-BAC1-F6880E95A59F}">
      <dsp:nvSpPr>
        <dsp:cNvPr id="0" name=""/>
        <dsp:cNvSpPr/>
      </dsp:nvSpPr>
      <dsp:spPr>
        <a:xfrm rot="5400000">
          <a:off x="2264211" y="1536913"/>
          <a:ext cx="998920" cy="1662180"/>
        </a:xfrm>
        <a:prstGeom prst="corner">
          <a:avLst>
            <a:gd name="adj1" fmla="val 16120"/>
            <a:gd name="adj2" fmla="val 16110"/>
          </a:avLst>
        </a:prstGeom>
        <a:gradFill rotWithShape="0">
          <a:gsLst>
            <a:gs pos="0">
              <a:schemeClr val="accent2">
                <a:hueOff val="-266147"/>
                <a:satOff val="1643"/>
                <a:lumOff val="-235"/>
                <a:alphaOff val="0"/>
                <a:tint val="98000"/>
                <a:lumMod val="114000"/>
              </a:schemeClr>
            </a:gs>
            <a:gs pos="100000">
              <a:schemeClr val="accent2">
                <a:hueOff val="-266147"/>
                <a:satOff val="1643"/>
                <a:lumOff val="-235"/>
                <a:alphaOff val="0"/>
                <a:shade val="90000"/>
                <a:lumMod val="84000"/>
              </a:schemeClr>
            </a:gs>
          </a:gsLst>
          <a:lin ang="5400000" scaled="0"/>
        </a:gradFill>
        <a:ln w="9525" cap="rnd" cmpd="sng" algn="ctr">
          <a:solidFill>
            <a:schemeClr val="accent2">
              <a:hueOff val="-266147"/>
              <a:satOff val="1643"/>
              <a:lumOff val="-23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08D28F5E-0BFE-EA48-BDCD-2902096A9976}">
      <dsp:nvSpPr>
        <dsp:cNvPr id="0" name=""/>
        <dsp:cNvSpPr/>
      </dsp:nvSpPr>
      <dsp:spPr>
        <a:xfrm>
          <a:off x="2097466" y="2033547"/>
          <a:ext cx="1500626" cy="131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Jumping</a:t>
          </a:r>
        </a:p>
        <a:p>
          <a:pPr marL="0" lvl="0" indent="0" algn="l" defTabSz="933450">
            <a:lnSpc>
              <a:spcPct val="90000"/>
            </a:lnSpc>
            <a:spcBef>
              <a:spcPct val="0"/>
            </a:spcBef>
            <a:spcAft>
              <a:spcPct val="35000"/>
            </a:spcAft>
            <a:buNone/>
          </a:pPr>
          <a:r>
            <a:rPr lang="en-US" sz="1600" i="1" kern="1200" dirty="0"/>
            <a:t>Mature by Grade 3**</a:t>
          </a:r>
          <a:endParaRPr lang="en-US" sz="1600" b="1" kern="1200" dirty="0"/>
        </a:p>
      </dsp:txBody>
      <dsp:txXfrm>
        <a:off x="2097466" y="2033547"/>
        <a:ext cx="1500626" cy="1315386"/>
      </dsp:txXfrm>
    </dsp:sp>
    <dsp:sp modelId="{95E1DCA6-4AAF-7944-BB3C-3376CA4209C7}">
      <dsp:nvSpPr>
        <dsp:cNvPr id="0" name=""/>
        <dsp:cNvSpPr/>
      </dsp:nvSpPr>
      <dsp:spPr>
        <a:xfrm>
          <a:off x="3314955" y="1414541"/>
          <a:ext cx="283137" cy="283137"/>
        </a:xfrm>
        <a:prstGeom prst="triangle">
          <a:avLst>
            <a:gd name="adj" fmla="val 100000"/>
          </a:avLst>
        </a:prstGeom>
        <a:gradFill rotWithShape="0">
          <a:gsLst>
            <a:gs pos="0">
              <a:schemeClr val="accent2">
                <a:hueOff val="-399221"/>
                <a:satOff val="2465"/>
                <a:lumOff val="-353"/>
                <a:alphaOff val="0"/>
                <a:tint val="98000"/>
                <a:lumMod val="114000"/>
              </a:schemeClr>
            </a:gs>
            <a:gs pos="100000">
              <a:schemeClr val="accent2">
                <a:hueOff val="-399221"/>
                <a:satOff val="2465"/>
                <a:lumOff val="-353"/>
                <a:alphaOff val="0"/>
                <a:shade val="90000"/>
                <a:lumMod val="84000"/>
              </a:schemeClr>
            </a:gs>
          </a:gsLst>
          <a:lin ang="5400000" scaled="0"/>
        </a:gradFill>
        <a:ln w="9525" cap="rnd" cmpd="sng" algn="ctr">
          <a:solidFill>
            <a:schemeClr val="accent2">
              <a:hueOff val="-399221"/>
              <a:satOff val="2465"/>
              <a:lumOff val="-353"/>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ACD8BCD-8C5B-DE4A-B6E9-8A52A92908E8}">
      <dsp:nvSpPr>
        <dsp:cNvPr id="0" name=""/>
        <dsp:cNvSpPr/>
      </dsp:nvSpPr>
      <dsp:spPr>
        <a:xfrm rot="5400000">
          <a:off x="4187744" y="1082331"/>
          <a:ext cx="998920" cy="1662180"/>
        </a:xfrm>
        <a:prstGeom prst="corner">
          <a:avLst>
            <a:gd name="adj1" fmla="val 16120"/>
            <a:gd name="adj2" fmla="val 16110"/>
          </a:avLst>
        </a:prstGeom>
        <a:gradFill rotWithShape="0">
          <a:gsLst>
            <a:gs pos="0">
              <a:schemeClr val="accent2">
                <a:hueOff val="-532294"/>
                <a:satOff val="3286"/>
                <a:lumOff val="-470"/>
                <a:alphaOff val="0"/>
                <a:tint val="98000"/>
                <a:lumMod val="114000"/>
              </a:schemeClr>
            </a:gs>
            <a:gs pos="100000">
              <a:schemeClr val="accent2">
                <a:hueOff val="-532294"/>
                <a:satOff val="3286"/>
                <a:lumOff val="-470"/>
                <a:alphaOff val="0"/>
                <a:shade val="90000"/>
                <a:lumMod val="84000"/>
              </a:schemeClr>
            </a:gs>
          </a:gsLst>
          <a:lin ang="5400000" scaled="0"/>
        </a:gradFill>
        <a:ln w="9525" cap="rnd" cmpd="sng" algn="ctr">
          <a:solidFill>
            <a:schemeClr val="accent2">
              <a:hueOff val="-532294"/>
              <a:satOff val="3286"/>
              <a:lumOff val="-47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0856BE9F-9938-4D4F-B5AB-D5ABFF782FFA}">
      <dsp:nvSpPr>
        <dsp:cNvPr id="0" name=""/>
        <dsp:cNvSpPr/>
      </dsp:nvSpPr>
      <dsp:spPr>
        <a:xfrm>
          <a:off x="4020999" y="1578965"/>
          <a:ext cx="1500626" cy="131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Galloping</a:t>
          </a:r>
        </a:p>
        <a:p>
          <a:pPr marL="0" lvl="0" indent="0" algn="ctr" defTabSz="933450">
            <a:lnSpc>
              <a:spcPct val="90000"/>
            </a:lnSpc>
            <a:spcBef>
              <a:spcPct val="0"/>
            </a:spcBef>
            <a:spcAft>
              <a:spcPct val="35000"/>
            </a:spcAft>
            <a:buNone/>
          </a:pPr>
          <a:r>
            <a:rPr lang="en-US" sz="1600" i="1" kern="1200" dirty="0"/>
            <a:t>Mature by Grade 1</a:t>
          </a:r>
        </a:p>
      </dsp:txBody>
      <dsp:txXfrm>
        <a:off x="4020999" y="1578965"/>
        <a:ext cx="1500626" cy="1315386"/>
      </dsp:txXfrm>
    </dsp:sp>
    <dsp:sp modelId="{29D7F29A-A8C7-7340-A6B3-6522622BDD4C}">
      <dsp:nvSpPr>
        <dsp:cNvPr id="0" name=""/>
        <dsp:cNvSpPr/>
      </dsp:nvSpPr>
      <dsp:spPr>
        <a:xfrm>
          <a:off x="5238488" y="959959"/>
          <a:ext cx="283137" cy="283137"/>
        </a:xfrm>
        <a:prstGeom prst="triangle">
          <a:avLst>
            <a:gd name="adj" fmla="val 100000"/>
          </a:avLst>
        </a:prstGeom>
        <a:gradFill rotWithShape="0">
          <a:gsLst>
            <a:gs pos="0">
              <a:schemeClr val="accent2">
                <a:hueOff val="-665368"/>
                <a:satOff val="4108"/>
                <a:lumOff val="-588"/>
                <a:alphaOff val="0"/>
                <a:tint val="98000"/>
                <a:lumMod val="114000"/>
              </a:schemeClr>
            </a:gs>
            <a:gs pos="100000">
              <a:schemeClr val="accent2">
                <a:hueOff val="-665368"/>
                <a:satOff val="4108"/>
                <a:lumOff val="-588"/>
                <a:alphaOff val="0"/>
                <a:shade val="90000"/>
                <a:lumMod val="84000"/>
              </a:schemeClr>
            </a:gs>
          </a:gsLst>
          <a:lin ang="5400000" scaled="0"/>
        </a:gradFill>
        <a:ln w="9525" cap="rnd" cmpd="sng" algn="ctr">
          <a:solidFill>
            <a:schemeClr val="accent2">
              <a:hueOff val="-665368"/>
              <a:satOff val="4108"/>
              <a:lumOff val="-58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06FC8D41-D855-944B-AB70-A8BDDA206916}">
      <dsp:nvSpPr>
        <dsp:cNvPr id="0" name=""/>
        <dsp:cNvSpPr/>
      </dsp:nvSpPr>
      <dsp:spPr>
        <a:xfrm rot="5400000">
          <a:off x="6111277" y="627748"/>
          <a:ext cx="998920" cy="1662180"/>
        </a:xfrm>
        <a:prstGeom prst="corner">
          <a:avLst>
            <a:gd name="adj1" fmla="val 16120"/>
            <a:gd name="adj2" fmla="val 16110"/>
          </a:avLst>
        </a:prstGeom>
        <a:gradFill rotWithShape="0">
          <a:gsLst>
            <a:gs pos="0">
              <a:schemeClr val="accent2">
                <a:hueOff val="-798441"/>
                <a:satOff val="4930"/>
                <a:lumOff val="-706"/>
                <a:alphaOff val="0"/>
                <a:tint val="98000"/>
                <a:lumMod val="114000"/>
              </a:schemeClr>
            </a:gs>
            <a:gs pos="100000">
              <a:schemeClr val="accent2">
                <a:hueOff val="-798441"/>
                <a:satOff val="4930"/>
                <a:lumOff val="-706"/>
                <a:alphaOff val="0"/>
                <a:shade val="90000"/>
                <a:lumMod val="84000"/>
              </a:schemeClr>
            </a:gs>
          </a:gsLst>
          <a:lin ang="5400000" scaled="0"/>
        </a:gradFill>
        <a:ln w="9525" cap="rnd" cmpd="sng" algn="ctr">
          <a:solidFill>
            <a:schemeClr val="accent2">
              <a:hueOff val="-798441"/>
              <a:satOff val="4930"/>
              <a:lumOff val="-70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0B7D291-9396-6940-B073-92EDF409D707}">
      <dsp:nvSpPr>
        <dsp:cNvPr id="0" name=""/>
        <dsp:cNvSpPr/>
      </dsp:nvSpPr>
      <dsp:spPr>
        <a:xfrm>
          <a:off x="5944532" y="1124382"/>
          <a:ext cx="1500626" cy="131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Hopping</a:t>
          </a:r>
        </a:p>
        <a:p>
          <a:pPr marL="0" lvl="0" indent="0" algn="ctr" defTabSz="1066800">
            <a:lnSpc>
              <a:spcPct val="90000"/>
            </a:lnSpc>
            <a:spcBef>
              <a:spcPct val="0"/>
            </a:spcBef>
            <a:spcAft>
              <a:spcPct val="35000"/>
            </a:spcAft>
            <a:buNone/>
          </a:pPr>
          <a:r>
            <a:rPr lang="en-US" sz="1600" i="1" kern="1200" dirty="0"/>
            <a:t>Mature by Grade 1</a:t>
          </a:r>
          <a:endParaRPr lang="en-US" sz="1050" i="1" kern="1200" dirty="0"/>
        </a:p>
      </dsp:txBody>
      <dsp:txXfrm>
        <a:off x="5944532" y="1124382"/>
        <a:ext cx="1500626" cy="1315386"/>
      </dsp:txXfrm>
    </dsp:sp>
    <dsp:sp modelId="{FB655040-6FC1-8241-8AC0-9949CB7C43A2}">
      <dsp:nvSpPr>
        <dsp:cNvPr id="0" name=""/>
        <dsp:cNvSpPr/>
      </dsp:nvSpPr>
      <dsp:spPr>
        <a:xfrm>
          <a:off x="7162021" y="505377"/>
          <a:ext cx="283137" cy="283137"/>
        </a:xfrm>
        <a:prstGeom prst="triangle">
          <a:avLst>
            <a:gd name="adj" fmla="val 100000"/>
          </a:avLst>
        </a:prstGeom>
        <a:gradFill rotWithShape="0">
          <a:gsLst>
            <a:gs pos="0">
              <a:schemeClr val="accent2">
                <a:hueOff val="-931515"/>
                <a:satOff val="5751"/>
                <a:lumOff val="-823"/>
                <a:alphaOff val="0"/>
                <a:tint val="98000"/>
                <a:lumMod val="114000"/>
              </a:schemeClr>
            </a:gs>
            <a:gs pos="100000">
              <a:schemeClr val="accent2">
                <a:hueOff val="-931515"/>
                <a:satOff val="5751"/>
                <a:lumOff val="-823"/>
                <a:alphaOff val="0"/>
                <a:shade val="90000"/>
                <a:lumMod val="84000"/>
              </a:schemeClr>
            </a:gs>
          </a:gsLst>
          <a:lin ang="5400000" scaled="0"/>
        </a:gradFill>
        <a:ln w="9525" cap="rnd" cmpd="sng" algn="ctr">
          <a:solidFill>
            <a:schemeClr val="accent2">
              <a:hueOff val="-931515"/>
              <a:satOff val="5751"/>
              <a:lumOff val="-823"/>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05CF545-946F-784E-808F-9DE3270EEEDB}">
      <dsp:nvSpPr>
        <dsp:cNvPr id="0" name=""/>
        <dsp:cNvSpPr/>
      </dsp:nvSpPr>
      <dsp:spPr>
        <a:xfrm rot="5400000">
          <a:off x="8034810" y="173166"/>
          <a:ext cx="998920" cy="1662180"/>
        </a:xfrm>
        <a:prstGeom prst="corner">
          <a:avLst>
            <a:gd name="adj1" fmla="val 16120"/>
            <a:gd name="adj2" fmla="val 16110"/>
          </a:avLst>
        </a:prstGeom>
        <a:gradFill rotWithShape="0">
          <a:gsLst>
            <a:gs pos="0">
              <a:schemeClr val="accent2">
                <a:hueOff val="-1064588"/>
                <a:satOff val="6573"/>
                <a:lumOff val="-941"/>
                <a:alphaOff val="0"/>
                <a:tint val="98000"/>
                <a:lumMod val="114000"/>
              </a:schemeClr>
            </a:gs>
            <a:gs pos="100000">
              <a:schemeClr val="accent2">
                <a:hueOff val="-1064588"/>
                <a:satOff val="6573"/>
                <a:lumOff val="-941"/>
                <a:alphaOff val="0"/>
                <a:shade val="90000"/>
                <a:lumMod val="84000"/>
              </a:schemeClr>
            </a:gs>
          </a:gsLst>
          <a:lin ang="5400000" scaled="0"/>
        </a:gradFill>
        <a:ln w="9525" cap="rnd" cmpd="sng" algn="ctr">
          <a:solidFill>
            <a:schemeClr val="accent2">
              <a:hueOff val="-1064588"/>
              <a:satOff val="6573"/>
              <a:lumOff val="-94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BF72E3B-F99D-FC42-B8E4-D22E2B1B29C2}">
      <dsp:nvSpPr>
        <dsp:cNvPr id="0" name=""/>
        <dsp:cNvSpPr/>
      </dsp:nvSpPr>
      <dsp:spPr>
        <a:xfrm>
          <a:off x="7868065" y="669800"/>
          <a:ext cx="1500626" cy="131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Sliding</a:t>
          </a:r>
        </a:p>
        <a:p>
          <a:pPr marL="0" lvl="0" indent="0" algn="ctr" defTabSz="1066800">
            <a:lnSpc>
              <a:spcPct val="90000"/>
            </a:lnSpc>
            <a:spcBef>
              <a:spcPct val="0"/>
            </a:spcBef>
            <a:spcAft>
              <a:spcPct val="35000"/>
            </a:spcAft>
            <a:buNone/>
          </a:pPr>
          <a:r>
            <a:rPr lang="en-US" sz="1600" i="1" kern="1200" dirty="0"/>
            <a:t>Mature by Grade 1</a:t>
          </a:r>
          <a:endParaRPr lang="en-US" sz="1600" kern="1200" dirty="0"/>
        </a:p>
      </dsp:txBody>
      <dsp:txXfrm>
        <a:off x="7868065" y="669800"/>
        <a:ext cx="1500626" cy="1315386"/>
      </dsp:txXfrm>
    </dsp:sp>
    <dsp:sp modelId="{34D8F8B9-DA48-C246-90F1-B58AD05704A6}">
      <dsp:nvSpPr>
        <dsp:cNvPr id="0" name=""/>
        <dsp:cNvSpPr/>
      </dsp:nvSpPr>
      <dsp:spPr>
        <a:xfrm>
          <a:off x="9085555" y="50795"/>
          <a:ext cx="283137" cy="283137"/>
        </a:xfrm>
        <a:prstGeom prst="triangle">
          <a:avLst>
            <a:gd name="adj" fmla="val 100000"/>
          </a:avLst>
        </a:prstGeom>
        <a:gradFill rotWithShape="0">
          <a:gsLst>
            <a:gs pos="0">
              <a:schemeClr val="accent2">
                <a:hueOff val="-1197662"/>
                <a:satOff val="7394"/>
                <a:lumOff val="-1058"/>
                <a:alphaOff val="0"/>
                <a:tint val="98000"/>
                <a:lumMod val="114000"/>
              </a:schemeClr>
            </a:gs>
            <a:gs pos="100000">
              <a:schemeClr val="accent2">
                <a:hueOff val="-1197662"/>
                <a:satOff val="7394"/>
                <a:lumOff val="-1058"/>
                <a:alphaOff val="0"/>
                <a:shade val="90000"/>
                <a:lumMod val="84000"/>
              </a:schemeClr>
            </a:gs>
          </a:gsLst>
          <a:lin ang="5400000" scaled="0"/>
        </a:gradFill>
        <a:ln w="9525" cap="rnd" cmpd="sng" algn="ctr">
          <a:solidFill>
            <a:schemeClr val="accent2">
              <a:hueOff val="-1197662"/>
              <a:satOff val="7394"/>
              <a:lumOff val="-105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786FF27-D652-424B-8238-FC9464AB8408}">
      <dsp:nvSpPr>
        <dsp:cNvPr id="0" name=""/>
        <dsp:cNvSpPr/>
      </dsp:nvSpPr>
      <dsp:spPr>
        <a:xfrm rot="5400000">
          <a:off x="9958343" y="-281415"/>
          <a:ext cx="998920" cy="1662180"/>
        </a:xfrm>
        <a:prstGeom prst="corner">
          <a:avLst>
            <a:gd name="adj1" fmla="val 16120"/>
            <a:gd name="adj2" fmla="val 16110"/>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w="9525" cap="rnd" cmpd="sng" algn="ctr">
          <a:solidFill>
            <a:schemeClr val="accent2">
              <a:hueOff val="-1330735"/>
              <a:satOff val="8216"/>
              <a:lumOff val="-117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D09CAA6B-0E20-5746-89D6-56F70CD4C9EE}">
      <dsp:nvSpPr>
        <dsp:cNvPr id="0" name=""/>
        <dsp:cNvSpPr/>
      </dsp:nvSpPr>
      <dsp:spPr>
        <a:xfrm>
          <a:off x="9791598" y="215218"/>
          <a:ext cx="1500626" cy="131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Skipping</a:t>
          </a:r>
        </a:p>
        <a:p>
          <a:pPr marL="0" lvl="0" indent="0" algn="ctr" defTabSz="1066800">
            <a:lnSpc>
              <a:spcPct val="90000"/>
            </a:lnSpc>
            <a:spcBef>
              <a:spcPct val="0"/>
            </a:spcBef>
            <a:spcAft>
              <a:spcPct val="35000"/>
            </a:spcAft>
            <a:buNone/>
          </a:pPr>
          <a:r>
            <a:rPr lang="en-US" sz="1600" i="1" kern="1200" dirty="0"/>
            <a:t>Mature by Grade 2</a:t>
          </a:r>
          <a:endParaRPr lang="en-US" sz="1600" kern="1200" dirty="0"/>
        </a:p>
      </dsp:txBody>
      <dsp:txXfrm>
        <a:off x="9791598" y="215218"/>
        <a:ext cx="1500626" cy="131538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A835D-3586-47BD-B67A-6785C5D19AFE}"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31E7A-01BC-4705-977A-461C5F5A9122}" type="slidenum">
              <a:rPr lang="en-US" smtClean="0"/>
              <a:t>‹#›</a:t>
            </a:fld>
            <a:endParaRPr lang="en-US"/>
          </a:p>
        </p:txBody>
      </p:sp>
    </p:spTree>
    <p:extLst>
      <p:ext uri="{BB962C8B-B14F-4D97-AF65-F5344CB8AC3E}">
        <p14:creationId xmlns:p14="http://schemas.microsoft.com/office/powerpoint/2010/main" val="261532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a:t>
            </a:r>
          </a:p>
        </p:txBody>
      </p:sp>
      <p:sp>
        <p:nvSpPr>
          <p:cNvPr id="4" name="Slide Number Placeholder 3"/>
          <p:cNvSpPr>
            <a:spLocks noGrp="1"/>
          </p:cNvSpPr>
          <p:nvPr>
            <p:ph type="sldNum" sz="quarter" idx="10"/>
          </p:nvPr>
        </p:nvSpPr>
        <p:spPr/>
        <p:txBody>
          <a:bodyPr/>
          <a:lstStyle/>
          <a:p>
            <a:fld id="{DB2851B9-9E05-4E30-80DC-5FAD2F86CB98}" type="slidenum">
              <a:rPr lang="en-US" smtClean="0"/>
              <a:pPr/>
              <a:t>13</a:t>
            </a:fld>
            <a:endParaRPr lang="en-US" dirty="0"/>
          </a:p>
        </p:txBody>
      </p:sp>
    </p:spTree>
    <p:extLst>
      <p:ext uri="{BB962C8B-B14F-4D97-AF65-F5344CB8AC3E}">
        <p14:creationId xmlns:p14="http://schemas.microsoft.com/office/powerpoint/2010/main" val="1420979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10/10/2023</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10/10/2023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10/10/2023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10/10/2023</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cholar.google.com/citations?user=5ihIDGgAAAAJ&amp;hl=en" TargetMode="External"/><Relationship Id="rId2" Type="http://schemas.openxmlformats.org/officeDocument/2006/relationships/hyperlink" Target="https://www2.brockport.edu/live/profiles/1486-lauren-lieberman" TargetMode="External"/><Relationship Id="rId1" Type="http://schemas.openxmlformats.org/officeDocument/2006/relationships/slideLayout" Target="../slideLayouts/slideLayout2.xml"/><Relationship Id="rId4" Type="http://schemas.openxmlformats.org/officeDocument/2006/relationships/hyperlink" Target="https://www.youtube.com/watch?v=qZfjrd-B0ho&amp;t=6s"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www.researchgate.net/publication/276206901_Infusing_the_expanded_core_curriculum_into_physical_education_for_students_with_visual_impairment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cbi.nlm.nih.gov/pmc/articles/PMC6085324/" TargetMode="External"/><Relationship Id="rId2" Type="http://schemas.openxmlformats.org/officeDocument/2006/relationships/hyperlink" Target="https://health.gov/sites/default/files/2019-09/Physical_Activity_Guidelines_2nd_edition.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moshape.org/assets/resources/PE/PHYSICAL%20FITNESS%20BROCKPORT%20PRESENTATION.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D9ZrdDh7wJc"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ncpeid.org/assets/1.%20IEP%20checklist.pdf" TargetMode="External"/><Relationship Id="rId2" Type="http://schemas.openxmlformats.org/officeDocument/2006/relationships/hyperlink" Target="https://www.ncpeid.org/iep-checklist" TargetMode="External"/><Relationship Id="rId1" Type="http://schemas.openxmlformats.org/officeDocument/2006/relationships/slideLayout" Target="../slideLayouts/slideLayout2.xml"/><Relationship Id="rId5" Type="http://schemas.openxmlformats.org/officeDocument/2006/relationships/hyperlink" Target="http://www.campabilities.org/uploads/4/0/0/0/40006217/appendix_a_-_pabq-vi_printable_versions.docx" TargetMode="External"/><Relationship Id="rId4" Type="http://schemas.openxmlformats.org/officeDocument/2006/relationships/hyperlink" Target="http://www.campabilities.org/instructional-materials.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sdsbvi.org/Activities/Family-Activities" TargetMode="External"/><Relationship Id="rId2" Type="http://schemas.openxmlformats.org/officeDocument/2006/relationships/hyperlink" Target="https://www.ndvisionservices.com/events/family-weekend-2023"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nwaba.org/programs/camp-spark/" TargetMode="External"/><Relationship Id="rId2" Type="http://schemas.openxmlformats.org/officeDocument/2006/relationships/hyperlink" Target="http://www.campabilities.org/" TargetMode="External"/><Relationship Id="rId1" Type="http://schemas.openxmlformats.org/officeDocument/2006/relationships/slideLayout" Target="../slideLayouts/slideLayout2.xml"/><Relationship Id="rId5" Type="http://schemas.openxmlformats.org/officeDocument/2006/relationships/hyperlink" Target="https://www.facebook.com/watch/?v=928267614713056" TargetMode="External"/><Relationship Id="rId4" Type="http://schemas.openxmlformats.org/officeDocument/2006/relationships/hyperlink" Target="https://www.youtube.com/watch?v=Xnbdp35NvEo"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s://www.iesbvi.org/student-services/activities-camps-sport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newschannel5.com/news/sight-school-teaches-sprinting-to-blind-athletes" TargetMode="External"/><Relationship Id="rId2" Type="http://schemas.openxmlformats.org/officeDocument/2006/relationships/hyperlink" Target="https://www.facebook.com/watch/?v=928267614713056" TargetMode="External"/><Relationship Id="rId1" Type="http://schemas.openxmlformats.org/officeDocument/2006/relationships/slideLayout" Target="../slideLayouts/slideLayout2.xml"/><Relationship Id="rId5" Type="http://schemas.openxmlformats.org/officeDocument/2006/relationships/hyperlink" Target="https://www.dakotanewsnow.com/2023/04/18/meet-south-dakotas-first-ever-known-blind-athlete-compete-state-sanctioned-event/" TargetMode="External"/><Relationship Id="rId4" Type="http://schemas.openxmlformats.org/officeDocument/2006/relationships/hyperlink" Target="https://www.facebook.com/SightSchoo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acebook.com/UnitedStatesABA"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PB9eCkh4Ryk" TargetMode="External"/><Relationship Id="rId2" Type="http://schemas.openxmlformats.org/officeDocument/2006/relationships/hyperlink" Target="https://www.aph.org/educational-resources/physical-education/" TargetMode="External"/><Relationship Id="rId1" Type="http://schemas.openxmlformats.org/officeDocument/2006/relationships/slideLayout" Target="../slideLayouts/slideLayout2.xml"/><Relationship Id="rId5" Type="http://schemas.openxmlformats.org/officeDocument/2006/relationships/hyperlink" Target="http://beepkickball.com/" TargetMode="External"/><Relationship Id="rId4" Type="http://schemas.openxmlformats.org/officeDocument/2006/relationships/hyperlink" Target="https://www.nbba.or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flaghouse.com/Special-Needs/Adapted-PE/#page_no=1&amp;src=&amp;_=1608327099960" TargetMode="External"/><Relationship Id="rId2" Type="http://schemas.openxmlformats.org/officeDocument/2006/relationships/hyperlink" Target="http://www.braillebookstore.com/search.php" TargetMode="External"/><Relationship Id="rId1" Type="http://schemas.openxmlformats.org/officeDocument/2006/relationships/slideLayout" Target="../slideLayouts/slideLayout2.xml"/><Relationship Id="rId5" Type="http://schemas.openxmlformats.org/officeDocument/2006/relationships/hyperlink" Target="https://www.autism-products.com/product/sportime-gradestuff-foam-fliers-set-of-6/?keyword_session_id=vt~adwords|kt~|mt~|ta~170573294043&amp;_vsrefdom=wordstream&amp;gclid=Cj0KCQiAw_H-BRD-ARIsALQE_2NRM1iPOwuOfQmXvnsewlxPh-OmG3lVyHHEZjNLvWAN0hAGwzAtTdsaAiiFEALw_wcB" TargetMode="External"/><Relationship Id="rId4" Type="http://schemas.openxmlformats.org/officeDocument/2006/relationships/hyperlink" Target="https://www.flaghouse.com/Physical-Education/Toss-Target-Games/Tossing-Items/Giant-Beamo.ax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nwaba.org/" TargetMode="External"/><Relationship Id="rId7" Type="http://schemas.openxmlformats.org/officeDocument/2006/relationships/hyperlink" Target="http://www.cortland.edu/apens/15standards.htm" TargetMode="External"/><Relationship Id="rId2" Type="http://schemas.openxmlformats.org/officeDocument/2006/relationships/hyperlink" Target="https://www.campabilities.org/" TargetMode="External"/><Relationship Id="rId1" Type="http://schemas.openxmlformats.org/officeDocument/2006/relationships/slideLayout" Target="../slideLayouts/slideLayout2.xml"/><Relationship Id="rId6" Type="http://schemas.openxmlformats.org/officeDocument/2006/relationships/hyperlink" Target="https://apens.org/15standards.html" TargetMode="External"/><Relationship Id="rId5" Type="http://schemas.openxmlformats.org/officeDocument/2006/relationships/hyperlink" Target="https://sites.aph.org/physical-education/programs/" TargetMode="External"/><Relationship Id="rId4" Type="http://schemas.openxmlformats.org/officeDocument/2006/relationships/hyperlink" Target="https://sites.aph.org/physical-education/articles/adapted-physical-education-for-the-blind-and-visually-impaire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mailto:christy.Hulscher@sdsbvi.northern.edu"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mailto:christina.Hulscher@northern.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1iD-zvOc5Tw&amp;list=RD1iD-zvOc5Tw&amp;start_radio=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9B1B-87FA-4459-B0F2-D8859FE01B77}"/>
              </a:ext>
            </a:extLst>
          </p:cNvPr>
          <p:cNvSpPr>
            <a:spLocks noGrp="1"/>
          </p:cNvSpPr>
          <p:nvPr>
            <p:ph type="ctrTitle"/>
          </p:nvPr>
        </p:nvSpPr>
        <p:spPr>
          <a:xfrm>
            <a:off x="1154955" y="2099733"/>
            <a:ext cx="9572748" cy="2677648"/>
          </a:xfrm>
        </p:spPr>
        <p:txBody>
          <a:bodyPr/>
          <a:lstStyle/>
          <a:p>
            <a:r>
              <a:rPr lang="en-US" dirty="0"/>
              <a:t>ECC: Recreation &amp; Leisure to Sports Camp Models</a:t>
            </a:r>
          </a:p>
        </p:txBody>
      </p:sp>
      <p:sp>
        <p:nvSpPr>
          <p:cNvPr id="3" name="Subtitle 2">
            <a:extLst>
              <a:ext uri="{FF2B5EF4-FFF2-40B4-BE49-F238E27FC236}">
                <a16:creationId xmlns:a16="http://schemas.microsoft.com/office/drawing/2014/main" id="{6B0BC8E2-0EFC-491F-886B-AE159B825E63}"/>
              </a:ext>
            </a:extLst>
          </p:cNvPr>
          <p:cNvSpPr>
            <a:spLocks noGrp="1"/>
          </p:cNvSpPr>
          <p:nvPr>
            <p:ph type="subTitle" idx="1"/>
          </p:nvPr>
        </p:nvSpPr>
        <p:spPr/>
        <p:txBody>
          <a:bodyPr>
            <a:normAutofit/>
          </a:bodyPr>
          <a:lstStyle/>
          <a:p>
            <a:r>
              <a:rPr lang="en-US" sz="2400" dirty="0"/>
              <a:t>Dakota’s Aer 2023</a:t>
            </a:r>
          </a:p>
        </p:txBody>
      </p:sp>
    </p:spTree>
    <p:extLst>
      <p:ext uri="{BB962C8B-B14F-4D97-AF65-F5344CB8AC3E}">
        <p14:creationId xmlns:p14="http://schemas.microsoft.com/office/powerpoint/2010/main" val="4186460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67634-B09B-4525-A39D-C9EF8F383CC9}"/>
              </a:ext>
            </a:extLst>
          </p:cNvPr>
          <p:cNvSpPr>
            <a:spLocks noGrp="1"/>
          </p:cNvSpPr>
          <p:nvPr>
            <p:ph type="title"/>
          </p:nvPr>
        </p:nvSpPr>
        <p:spPr/>
        <p:txBody>
          <a:bodyPr/>
          <a:lstStyle/>
          <a:p>
            <a:r>
              <a:rPr lang="en-US" dirty="0"/>
              <a:t>Let’s hear from the students…</a:t>
            </a:r>
          </a:p>
        </p:txBody>
      </p:sp>
      <p:sp>
        <p:nvSpPr>
          <p:cNvPr id="3" name="Content Placeholder 2">
            <a:extLst>
              <a:ext uri="{FF2B5EF4-FFF2-40B4-BE49-F238E27FC236}">
                <a16:creationId xmlns:a16="http://schemas.microsoft.com/office/drawing/2014/main" id="{B4E34BDB-C7E3-48A9-A11F-9E8DFE63F17E}"/>
              </a:ext>
            </a:extLst>
          </p:cNvPr>
          <p:cNvSpPr>
            <a:spLocks noGrp="1"/>
          </p:cNvSpPr>
          <p:nvPr>
            <p:ph idx="1"/>
          </p:nvPr>
        </p:nvSpPr>
        <p:spPr>
          <a:xfrm>
            <a:off x="639192" y="2363802"/>
            <a:ext cx="11079332" cy="3930465"/>
          </a:xfrm>
        </p:spPr>
        <p:txBody>
          <a:bodyPr>
            <a:normAutofit fontScale="92500" lnSpcReduction="20000"/>
          </a:bodyPr>
          <a:lstStyle/>
          <a:p>
            <a:r>
              <a:rPr lang="en-US" sz="2400" dirty="0"/>
              <a:t>Dr. Lauren Lieberman, Leading professional in the B/VI field for physical activity/sport</a:t>
            </a:r>
          </a:p>
          <a:p>
            <a:pPr lvl="1"/>
            <a:r>
              <a:rPr lang="en-US" sz="2200" dirty="0"/>
              <a:t>Her profile: </a:t>
            </a:r>
          </a:p>
          <a:p>
            <a:pPr marL="0" indent="0">
              <a:buNone/>
            </a:pPr>
            <a:r>
              <a:rPr lang="en-US" sz="2200" dirty="0"/>
              <a:t>		 </a:t>
            </a:r>
            <a:r>
              <a:rPr lang="en-US" sz="2200" dirty="0">
                <a:hlinkClick r:id="rId2"/>
              </a:rPr>
              <a:t>https://www2.brockport.edu/live/profiles/1486-lauren-lieberman</a:t>
            </a:r>
            <a:r>
              <a:rPr lang="en-US" sz="2200" dirty="0"/>
              <a:t> </a:t>
            </a:r>
          </a:p>
          <a:p>
            <a:pPr marL="0" indent="0">
              <a:buNone/>
            </a:pPr>
            <a:endParaRPr lang="en-US" sz="2400" dirty="0"/>
          </a:p>
          <a:p>
            <a:pPr lvl="1"/>
            <a:r>
              <a:rPr lang="en-US" sz="2200" dirty="0"/>
              <a:t>Her various scholarly journals: 	</a:t>
            </a:r>
            <a:r>
              <a:rPr lang="en-US" sz="2200" dirty="0">
                <a:hlinkClick r:id="rId3"/>
              </a:rPr>
              <a:t>https://scholar.google.com/citations?user=5ihIDGgAAAAJ&amp;hl=en</a:t>
            </a:r>
            <a:endParaRPr lang="en-US" sz="2200" dirty="0"/>
          </a:p>
          <a:p>
            <a:pPr marL="457200" lvl="1" indent="0">
              <a:buNone/>
            </a:pPr>
            <a:endParaRPr lang="en-US" sz="2200" dirty="0"/>
          </a:p>
          <a:p>
            <a:pPr lvl="1"/>
            <a:r>
              <a:rPr lang="en-US" sz="2200" dirty="0"/>
              <a:t>Video: I Feel Included When… </a:t>
            </a:r>
          </a:p>
          <a:p>
            <a:pPr marL="457200" lvl="1" indent="0">
              <a:buNone/>
            </a:pPr>
            <a:r>
              <a:rPr lang="en-US" sz="2200" dirty="0"/>
              <a:t>	</a:t>
            </a:r>
            <a:r>
              <a:rPr lang="en-US" sz="2200" dirty="0">
                <a:hlinkClick r:id="rId4"/>
              </a:rPr>
              <a:t>https://www.youtube.com/watch?v=qZfjrd-B0ho&amp;t=6s</a:t>
            </a:r>
            <a:endParaRPr lang="en-US" sz="2800" dirty="0"/>
          </a:p>
          <a:p>
            <a:pPr marL="457200" lvl="1" indent="0">
              <a:buNone/>
            </a:pPr>
            <a:r>
              <a:rPr lang="en-US" sz="2200" dirty="0"/>
              <a:t>	</a:t>
            </a:r>
          </a:p>
          <a:p>
            <a:pPr lvl="1"/>
            <a:endParaRPr lang="en-US" sz="2200" dirty="0"/>
          </a:p>
          <a:p>
            <a:pPr lvl="1"/>
            <a:endParaRPr lang="en-US" sz="2200"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61243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0B78-5D74-4598-AF31-0E2142245EBD}"/>
              </a:ext>
            </a:extLst>
          </p:cNvPr>
          <p:cNvSpPr>
            <a:spLocks noGrp="1"/>
          </p:cNvSpPr>
          <p:nvPr>
            <p:ph type="title"/>
          </p:nvPr>
        </p:nvSpPr>
        <p:spPr/>
        <p:txBody>
          <a:bodyPr/>
          <a:lstStyle/>
          <a:p>
            <a:r>
              <a:rPr lang="en-US" dirty="0"/>
              <a:t>Infusing the ECC into PE for Children with Visual Impairments</a:t>
            </a:r>
          </a:p>
        </p:txBody>
      </p:sp>
      <p:sp>
        <p:nvSpPr>
          <p:cNvPr id="3" name="Content Placeholder 2">
            <a:extLst>
              <a:ext uri="{FF2B5EF4-FFF2-40B4-BE49-F238E27FC236}">
                <a16:creationId xmlns:a16="http://schemas.microsoft.com/office/drawing/2014/main" id="{58F69F72-48A7-4961-881E-FAD0AEEFD787}"/>
              </a:ext>
            </a:extLst>
          </p:cNvPr>
          <p:cNvSpPr>
            <a:spLocks noGrp="1"/>
          </p:cNvSpPr>
          <p:nvPr>
            <p:ph idx="1"/>
          </p:nvPr>
        </p:nvSpPr>
        <p:spPr/>
        <p:txBody>
          <a:bodyPr/>
          <a:lstStyle/>
          <a:p>
            <a:r>
              <a:rPr lang="en-US" sz="2400" dirty="0"/>
              <a:t>Reference article</a:t>
            </a:r>
            <a:r>
              <a:rPr lang="en-US" sz="2000" dirty="0"/>
              <a:t>:</a:t>
            </a:r>
          </a:p>
          <a:p>
            <a:pPr lvl="1"/>
            <a:r>
              <a:rPr lang="en-US" sz="1800" dirty="0"/>
              <a:t>By Dr. Lieberman and others</a:t>
            </a:r>
          </a:p>
          <a:p>
            <a:pPr lvl="1"/>
            <a:r>
              <a:rPr lang="en-US" sz="1800" dirty="0">
                <a:hlinkClick r:id="rId2"/>
              </a:rPr>
              <a:t>https://www.researchgate.net/publication/276206901_Infusing_the_expanded_core_curriculum_into_physical_education_for_students_with_visual_impairments</a:t>
            </a:r>
            <a:endParaRPr lang="en-US" sz="1800" dirty="0"/>
          </a:p>
          <a:p>
            <a:pPr lvl="1"/>
            <a:endParaRPr lang="en-US" sz="1800" dirty="0"/>
          </a:p>
          <a:p>
            <a:endParaRPr lang="en-US" dirty="0"/>
          </a:p>
        </p:txBody>
      </p:sp>
    </p:spTree>
    <p:extLst>
      <p:ext uri="{BB962C8B-B14F-4D97-AF65-F5344CB8AC3E}">
        <p14:creationId xmlns:p14="http://schemas.microsoft.com/office/powerpoint/2010/main" val="1362356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0EEE-5DFF-4415-92DB-851513046C71}"/>
              </a:ext>
            </a:extLst>
          </p:cNvPr>
          <p:cNvSpPr>
            <a:spLocks noGrp="1"/>
          </p:cNvSpPr>
          <p:nvPr>
            <p:ph type="title"/>
          </p:nvPr>
        </p:nvSpPr>
        <p:spPr>
          <a:xfrm>
            <a:off x="1154953" y="923827"/>
            <a:ext cx="8761413" cy="756805"/>
          </a:xfrm>
        </p:spPr>
        <p:txBody>
          <a:bodyPr/>
          <a:lstStyle/>
          <a:p>
            <a:r>
              <a:rPr lang="en-US" dirty="0"/>
              <a:t>Adapted Physical Education</a:t>
            </a:r>
            <a:br>
              <a:rPr lang="en-US" dirty="0"/>
            </a:br>
            <a:r>
              <a:rPr lang="en-US" dirty="0"/>
              <a:t>									vs.</a:t>
            </a:r>
            <a:br>
              <a:rPr lang="en-US" dirty="0"/>
            </a:br>
            <a:r>
              <a:rPr lang="en-US" dirty="0"/>
              <a:t>						Recreation and Leisure</a:t>
            </a:r>
          </a:p>
        </p:txBody>
      </p:sp>
      <p:sp>
        <p:nvSpPr>
          <p:cNvPr id="3" name="Text Placeholder 2">
            <a:extLst>
              <a:ext uri="{FF2B5EF4-FFF2-40B4-BE49-F238E27FC236}">
                <a16:creationId xmlns:a16="http://schemas.microsoft.com/office/drawing/2014/main" id="{743D85B1-F230-495C-8397-A24C64A5BDFF}"/>
              </a:ext>
            </a:extLst>
          </p:cNvPr>
          <p:cNvSpPr>
            <a:spLocks noGrp="1"/>
          </p:cNvSpPr>
          <p:nvPr>
            <p:ph type="body" idx="1"/>
          </p:nvPr>
        </p:nvSpPr>
        <p:spPr>
          <a:xfrm>
            <a:off x="791852" y="2142066"/>
            <a:ext cx="4825157" cy="576262"/>
          </a:xfrm>
        </p:spPr>
        <p:txBody>
          <a:bodyPr/>
          <a:lstStyle/>
          <a:p>
            <a:r>
              <a:rPr lang="en-US" sz="3200" dirty="0"/>
              <a:t>APE</a:t>
            </a:r>
          </a:p>
        </p:txBody>
      </p:sp>
      <p:sp>
        <p:nvSpPr>
          <p:cNvPr id="4" name="Content Placeholder 3">
            <a:extLst>
              <a:ext uri="{FF2B5EF4-FFF2-40B4-BE49-F238E27FC236}">
                <a16:creationId xmlns:a16="http://schemas.microsoft.com/office/drawing/2014/main" id="{3E30150B-0C9C-41A9-BE56-830398774559}"/>
              </a:ext>
            </a:extLst>
          </p:cNvPr>
          <p:cNvSpPr>
            <a:spLocks noGrp="1"/>
          </p:cNvSpPr>
          <p:nvPr>
            <p:ph sz="half" idx="2"/>
          </p:nvPr>
        </p:nvSpPr>
        <p:spPr>
          <a:xfrm>
            <a:off x="791852" y="2790334"/>
            <a:ext cx="5188260" cy="3733014"/>
          </a:xfrm>
        </p:spPr>
        <p:txBody>
          <a:bodyPr>
            <a:normAutofit fontScale="92500"/>
          </a:bodyPr>
          <a:lstStyle/>
          <a:p>
            <a:r>
              <a:rPr lang="en-US" sz="2400" dirty="0"/>
              <a:t>An individualized program including:</a:t>
            </a:r>
          </a:p>
          <a:p>
            <a:pPr lvl="1"/>
            <a:r>
              <a:rPr lang="en-US" sz="2000" dirty="0"/>
              <a:t>Physical &amp; motor fitness</a:t>
            </a:r>
          </a:p>
          <a:p>
            <a:pPr lvl="1"/>
            <a:r>
              <a:rPr lang="en-US" sz="2000" dirty="0"/>
              <a:t>Fundamental motor skills &amp; patterns</a:t>
            </a:r>
          </a:p>
          <a:p>
            <a:pPr lvl="1"/>
            <a:r>
              <a:rPr lang="en-US" sz="2000" dirty="0"/>
              <a:t>Skills in aquatics &amp; dance</a:t>
            </a:r>
          </a:p>
          <a:p>
            <a:pPr lvl="1"/>
            <a:r>
              <a:rPr lang="en-US" sz="2000" dirty="0"/>
              <a:t>Individual &amp; group games</a:t>
            </a:r>
          </a:p>
          <a:p>
            <a:pPr lvl="1"/>
            <a:r>
              <a:rPr lang="en-US" sz="2000" dirty="0"/>
              <a:t>Sports designed to meet unique needs of individuals</a:t>
            </a:r>
          </a:p>
          <a:p>
            <a:pPr lvl="1"/>
            <a:r>
              <a:rPr lang="en-US" i="1" dirty="0"/>
              <a:t>Source</a:t>
            </a:r>
            <a:r>
              <a:rPr lang="en-US" dirty="0"/>
              <a:t>: Adaptive Physical Education and Sport, Human Kinetics. Winnick &amp; </a:t>
            </a:r>
            <a:r>
              <a:rPr lang="en-US" dirty="0" err="1"/>
              <a:t>Porretta</a:t>
            </a:r>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5" name="Text Placeholder 4">
            <a:extLst>
              <a:ext uri="{FF2B5EF4-FFF2-40B4-BE49-F238E27FC236}">
                <a16:creationId xmlns:a16="http://schemas.microsoft.com/office/drawing/2014/main" id="{3366FA59-FD29-4A80-8CF5-B3D6300F86EB}"/>
              </a:ext>
            </a:extLst>
          </p:cNvPr>
          <p:cNvSpPr>
            <a:spLocks noGrp="1"/>
          </p:cNvSpPr>
          <p:nvPr>
            <p:ph type="body" sz="quarter" idx="3"/>
          </p:nvPr>
        </p:nvSpPr>
        <p:spPr>
          <a:xfrm>
            <a:off x="6208709" y="2253481"/>
            <a:ext cx="4825159" cy="576262"/>
          </a:xfrm>
        </p:spPr>
        <p:txBody>
          <a:bodyPr/>
          <a:lstStyle/>
          <a:p>
            <a:r>
              <a:rPr lang="en-US" sz="3200" dirty="0"/>
              <a:t>R&amp;L </a:t>
            </a:r>
          </a:p>
        </p:txBody>
      </p:sp>
      <p:sp>
        <p:nvSpPr>
          <p:cNvPr id="6" name="Content Placeholder 5">
            <a:extLst>
              <a:ext uri="{FF2B5EF4-FFF2-40B4-BE49-F238E27FC236}">
                <a16:creationId xmlns:a16="http://schemas.microsoft.com/office/drawing/2014/main" id="{5A5FEB1E-BE9B-4C30-A150-FE621E53AC54}"/>
              </a:ext>
            </a:extLst>
          </p:cNvPr>
          <p:cNvSpPr>
            <a:spLocks noGrp="1"/>
          </p:cNvSpPr>
          <p:nvPr>
            <p:ph sz="quarter" idx="4"/>
          </p:nvPr>
        </p:nvSpPr>
        <p:spPr>
          <a:xfrm>
            <a:off x="6208710" y="2829743"/>
            <a:ext cx="4825159" cy="3580483"/>
          </a:xfrm>
        </p:spPr>
        <p:txBody>
          <a:bodyPr>
            <a:noAutofit/>
          </a:bodyPr>
          <a:lstStyle/>
          <a:p>
            <a:r>
              <a:rPr lang="en-US" sz="1900" b="1" dirty="0"/>
              <a:t>Recreation</a:t>
            </a:r>
            <a:r>
              <a:rPr lang="en-US" sz="1900" dirty="0"/>
              <a:t> refers to all those activities that people choose to do to refresh their bodies and minds and make their leisure time more interesting and enjoyable.</a:t>
            </a:r>
          </a:p>
          <a:p>
            <a:endParaRPr lang="en-US" sz="1900" dirty="0"/>
          </a:p>
          <a:p>
            <a:r>
              <a:rPr lang="en-US" sz="1900" b="1" dirty="0"/>
              <a:t>Leisure</a:t>
            </a:r>
            <a:r>
              <a:rPr lang="en-US" sz="1900" dirty="0"/>
              <a:t> refers to the free time that people can spend away from their everyday responsibilities (e.g. work and domestic tasks) to rest, relax and enjoy life.</a:t>
            </a:r>
          </a:p>
        </p:txBody>
      </p:sp>
    </p:spTree>
    <p:extLst>
      <p:ext uri="{BB962C8B-B14F-4D97-AF65-F5344CB8AC3E}">
        <p14:creationId xmlns:p14="http://schemas.microsoft.com/office/powerpoint/2010/main" val="3300356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852" y="565608"/>
            <a:ext cx="9686481" cy="1150070"/>
          </a:xfrm>
        </p:spPr>
        <p:txBody>
          <a:bodyPr>
            <a:noAutofit/>
          </a:bodyPr>
          <a:lstStyle/>
          <a:p>
            <a:r>
              <a:rPr lang="en-US" sz="3200" dirty="0">
                <a:ea typeface="Arial" charset="0"/>
                <a:cs typeface="Arial" charset="0"/>
              </a:rPr>
              <a:t>Developmental Progression of Locomotor Skills</a:t>
            </a:r>
            <a:br>
              <a:rPr lang="en-US" sz="3200" dirty="0">
                <a:ea typeface="Arial" charset="0"/>
                <a:cs typeface="Arial" charset="0"/>
              </a:rPr>
            </a:br>
            <a:r>
              <a:rPr lang="en-US" sz="1800" dirty="0">
                <a:ea typeface="Arial" charset="0"/>
                <a:cs typeface="Arial" charset="0"/>
              </a:rPr>
              <a:t>Taken from Adapted Physical Education and Sport by Winnick &amp; </a:t>
            </a:r>
            <a:r>
              <a:rPr lang="en-US" sz="1800" dirty="0" err="1">
                <a:ea typeface="Arial" charset="0"/>
                <a:cs typeface="Arial" charset="0"/>
              </a:rPr>
              <a:t>Porretta</a:t>
            </a:r>
            <a:r>
              <a:rPr lang="en-US" sz="1800" dirty="0">
                <a:ea typeface="Arial" charset="0"/>
                <a:cs typeface="Arial" charset="0"/>
              </a:rPr>
              <a:t> </a:t>
            </a:r>
            <a:endParaRPr lang="en-US" sz="3200" dirty="0">
              <a:ea typeface="Arial" charset="0"/>
              <a:cs typeface="Arial"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153444233"/>
              </p:ext>
            </p:extLst>
          </p:nvPr>
        </p:nvGraphicFramePr>
        <p:xfrm>
          <a:off x="445363" y="2325126"/>
          <a:ext cx="11301273" cy="3853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59B9084-D9F6-5CC7-EC03-EE2B8012A874}"/>
              </a:ext>
            </a:extLst>
          </p:cNvPr>
          <p:cNvSpPr txBox="1"/>
          <p:nvPr/>
        </p:nvSpPr>
        <p:spPr>
          <a:xfrm>
            <a:off x="3391270" y="5619565"/>
            <a:ext cx="8355366" cy="646331"/>
          </a:xfrm>
          <a:prstGeom prst="rect">
            <a:avLst/>
          </a:prstGeom>
          <a:noFill/>
        </p:spPr>
        <p:txBody>
          <a:bodyPr wrap="square" rtlCol="0">
            <a:spAutoFit/>
          </a:bodyPr>
          <a:lstStyle/>
          <a:p>
            <a:r>
              <a:rPr lang="en-US" i="1" dirty="0"/>
              <a:t>*Mature by…According to SD State PE Standards</a:t>
            </a:r>
          </a:p>
          <a:p>
            <a:r>
              <a:rPr lang="en-US" dirty="0"/>
              <a:t>**This is ALL 5 elements of jumping, both planes – vertical and horizontal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32CB-9CA9-4040-B36C-5DFDD4CE07AF}"/>
              </a:ext>
            </a:extLst>
          </p:cNvPr>
          <p:cNvSpPr>
            <a:spLocks noGrp="1"/>
          </p:cNvSpPr>
          <p:nvPr>
            <p:ph type="title"/>
          </p:nvPr>
        </p:nvSpPr>
        <p:spPr/>
        <p:txBody>
          <a:bodyPr/>
          <a:lstStyle/>
          <a:p>
            <a:r>
              <a:rPr lang="en-US" dirty="0">
                <a:ea typeface="Arial" charset="0"/>
                <a:cs typeface="Arial" charset="0"/>
              </a:rPr>
              <a:t>Foundation to Fitness</a:t>
            </a:r>
            <a:endParaRPr lang="en-US" dirty="0"/>
          </a:p>
        </p:txBody>
      </p:sp>
      <p:sp>
        <p:nvSpPr>
          <p:cNvPr id="3" name="Content Placeholder 2">
            <a:extLst>
              <a:ext uri="{FF2B5EF4-FFF2-40B4-BE49-F238E27FC236}">
                <a16:creationId xmlns:a16="http://schemas.microsoft.com/office/drawing/2014/main" id="{92E07174-5081-4FD0-82B0-38B50B751D6E}"/>
              </a:ext>
            </a:extLst>
          </p:cNvPr>
          <p:cNvSpPr>
            <a:spLocks noGrp="1"/>
          </p:cNvSpPr>
          <p:nvPr>
            <p:ph idx="1"/>
          </p:nvPr>
        </p:nvSpPr>
        <p:spPr>
          <a:xfrm>
            <a:off x="1154954" y="2603500"/>
            <a:ext cx="10128563" cy="3280832"/>
          </a:xfrm>
        </p:spPr>
        <p:txBody>
          <a:bodyPr>
            <a:normAutofit/>
          </a:bodyPr>
          <a:lstStyle/>
          <a:p>
            <a:r>
              <a:rPr lang="en-US" sz="2400" dirty="0">
                <a:ea typeface="Arial" charset="0"/>
                <a:cs typeface="Arial" charset="0"/>
              </a:rPr>
              <a:t>Physical activity levels at each life stage influence the child’s level of engagement in sports, fitness, and recreational activities to be enjoyed throughout a lifetime.</a:t>
            </a:r>
          </a:p>
          <a:p>
            <a:endParaRPr lang="en-US" sz="2400" dirty="0">
              <a:ea typeface="Arial" charset="0"/>
              <a:cs typeface="Arial" charset="0"/>
            </a:endParaRPr>
          </a:p>
          <a:p>
            <a:r>
              <a:rPr lang="en-US" sz="2400" dirty="0">
                <a:ea typeface="Arial" charset="0"/>
                <a:cs typeface="Arial" charset="0"/>
              </a:rPr>
              <a:t>Children’s fundamental skill competence is the primary, underlying mechanism that promotes engagement in physical activity. How does incidental learning play a part in this?</a:t>
            </a:r>
          </a:p>
          <a:p>
            <a:pPr marL="0" indent="0">
              <a:buNone/>
            </a:pPr>
            <a:endParaRPr lang="en-US" dirty="0">
              <a:ea typeface="Arial" charset="0"/>
              <a:cs typeface="Arial" charset="0"/>
            </a:endParaRPr>
          </a:p>
          <a:p>
            <a:endParaRPr lang="en-US" dirty="0"/>
          </a:p>
        </p:txBody>
      </p:sp>
    </p:spTree>
    <p:extLst>
      <p:ext uri="{BB962C8B-B14F-4D97-AF65-F5344CB8AC3E}">
        <p14:creationId xmlns:p14="http://schemas.microsoft.com/office/powerpoint/2010/main" val="2521549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1ECD-0E81-422C-BCE0-A1B1345236D7}"/>
              </a:ext>
            </a:extLst>
          </p:cNvPr>
          <p:cNvSpPr>
            <a:spLocks noGrp="1"/>
          </p:cNvSpPr>
          <p:nvPr>
            <p:ph type="title"/>
          </p:nvPr>
        </p:nvSpPr>
        <p:spPr/>
        <p:txBody>
          <a:bodyPr/>
          <a:lstStyle/>
          <a:p>
            <a:r>
              <a:rPr lang="en-US" dirty="0"/>
              <a:t>Physical activity related to vision</a:t>
            </a:r>
          </a:p>
        </p:txBody>
      </p:sp>
      <p:sp>
        <p:nvSpPr>
          <p:cNvPr id="3" name="Content Placeholder 2">
            <a:extLst>
              <a:ext uri="{FF2B5EF4-FFF2-40B4-BE49-F238E27FC236}">
                <a16:creationId xmlns:a16="http://schemas.microsoft.com/office/drawing/2014/main" id="{8FA361C8-632A-4521-B195-BE50C10FF5ED}"/>
              </a:ext>
            </a:extLst>
          </p:cNvPr>
          <p:cNvSpPr>
            <a:spLocks noGrp="1"/>
          </p:cNvSpPr>
          <p:nvPr>
            <p:ph idx="1"/>
          </p:nvPr>
        </p:nvSpPr>
        <p:spPr>
          <a:xfrm>
            <a:off x="363984" y="2388092"/>
            <a:ext cx="11434439" cy="4279037"/>
          </a:xfrm>
        </p:spPr>
        <p:txBody>
          <a:bodyPr>
            <a:normAutofit/>
          </a:bodyPr>
          <a:lstStyle/>
          <a:p>
            <a:r>
              <a:rPr lang="en-US" sz="2000" dirty="0"/>
              <a:t>Help youth who are B/VI to recognize healthy habits early on. </a:t>
            </a:r>
          </a:p>
          <a:p>
            <a:pPr lvl="1"/>
            <a:r>
              <a:rPr lang="en-US" sz="2000" dirty="0">
                <a:hlinkClick r:id="rId2"/>
              </a:rPr>
              <a:t>Physical Activity Guidelines for Americans, 2nd edition (health.gov)</a:t>
            </a:r>
            <a:endParaRPr lang="en-US" sz="2000" dirty="0"/>
          </a:p>
          <a:p>
            <a:pPr lvl="2"/>
            <a:r>
              <a:rPr lang="en-US" sz="2000" dirty="0"/>
              <a:t>Children and adolescents ages 6 through 17 years should do 60 minutes (1 hour) or more of moderate-to-vigorous physical activity daily, this includes: Aerobic, Muscle-Strengthening, and Bone-Strengthening</a:t>
            </a:r>
          </a:p>
          <a:p>
            <a:pPr lvl="2"/>
            <a:endParaRPr lang="en-US" sz="2000" dirty="0"/>
          </a:p>
          <a:p>
            <a:pPr lvl="1"/>
            <a:r>
              <a:rPr lang="en-US" sz="1800" dirty="0">
                <a:hlinkClick r:id="rId3"/>
              </a:rPr>
              <a:t>https://www.ncbi.nlm.nih.gov/pmc/articles/PMC6085324/</a:t>
            </a:r>
            <a:endParaRPr lang="en-US" sz="1800" dirty="0"/>
          </a:p>
          <a:p>
            <a:pPr lvl="2"/>
            <a:r>
              <a:rPr lang="en-US" sz="1600" dirty="0"/>
              <a:t>Individuals with diseases of </a:t>
            </a:r>
            <a:r>
              <a:rPr lang="en-US" sz="1600" b="1" dirty="0"/>
              <a:t>Age-Related Macular Degeneration</a:t>
            </a:r>
            <a:r>
              <a:rPr lang="en-US" sz="1600" dirty="0"/>
              <a:t>, </a:t>
            </a:r>
            <a:r>
              <a:rPr lang="en-US" sz="1600" b="1" dirty="0"/>
              <a:t>Diabetic Retinopathy</a:t>
            </a:r>
            <a:r>
              <a:rPr lang="en-US" sz="1600" dirty="0"/>
              <a:t>, </a:t>
            </a:r>
            <a:r>
              <a:rPr lang="en-US" sz="1600" b="1" dirty="0"/>
              <a:t>Glaucoma</a:t>
            </a:r>
            <a:r>
              <a:rPr lang="en-US" sz="1600" dirty="0"/>
              <a:t>, particularly at more advanced stages, also largely identify persons as being at higher risk of poor activity. This suggests that an emphasis on maintaining healthy physical activity levels is especially important in individuals with vision loss.</a:t>
            </a:r>
          </a:p>
          <a:p>
            <a:pPr marL="0" indent="0">
              <a:buNone/>
            </a:pPr>
            <a:endParaRPr lang="en-US" sz="2000" dirty="0"/>
          </a:p>
        </p:txBody>
      </p:sp>
    </p:spTree>
    <p:extLst>
      <p:ext uri="{BB962C8B-B14F-4D97-AF65-F5344CB8AC3E}">
        <p14:creationId xmlns:p14="http://schemas.microsoft.com/office/powerpoint/2010/main" val="2674645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14C6-D591-4E6C-9898-472D05B33031}"/>
              </a:ext>
            </a:extLst>
          </p:cNvPr>
          <p:cNvSpPr>
            <a:spLocks noGrp="1"/>
          </p:cNvSpPr>
          <p:nvPr>
            <p:ph type="title"/>
          </p:nvPr>
        </p:nvSpPr>
        <p:spPr>
          <a:xfrm>
            <a:off x="825623" y="973668"/>
            <a:ext cx="9090743" cy="706964"/>
          </a:xfrm>
        </p:spPr>
        <p:txBody>
          <a:bodyPr/>
          <a:lstStyle/>
          <a:p>
            <a:r>
              <a:rPr lang="en-US" dirty="0"/>
              <a:t>Gross Motor &amp; Fitness Evals, Birth to 8yrs</a:t>
            </a:r>
          </a:p>
        </p:txBody>
      </p:sp>
      <p:sp>
        <p:nvSpPr>
          <p:cNvPr id="3" name="Content Placeholder 2">
            <a:extLst>
              <a:ext uri="{FF2B5EF4-FFF2-40B4-BE49-F238E27FC236}">
                <a16:creationId xmlns:a16="http://schemas.microsoft.com/office/drawing/2014/main" id="{C953EFE2-A215-469E-B4B6-C8AC60D6412A}"/>
              </a:ext>
            </a:extLst>
          </p:cNvPr>
          <p:cNvSpPr>
            <a:spLocks noGrp="1"/>
          </p:cNvSpPr>
          <p:nvPr>
            <p:ph idx="1"/>
          </p:nvPr>
        </p:nvSpPr>
        <p:spPr>
          <a:xfrm>
            <a:off x="669303" y="2337847"/>
            <a:ext cx="10812544" cy="4308049"/>
          </a:xfrm>
        </p:spPr>
        <p:txBody>
          <a:bodyPr>
            <a:normAutofit fontScale="70000" lnSpcReduction="20000"/>
          </a:bodyPr>
          <a:lstStyle/>
          <a:p>
            <a:r>
              <a:rPr lang="en-US" sz="4000" b="1" u="sng" dirty="0"/>
              <a:t>Other GM Eval Options/Companions</a:t>
            </a:r>
            <a:endParaRPr lang="en-US" sz="4000" dirty="0"/>
          </a:p>
          <a:p>
            <a:pPr marL="0" indent="0">
              <a:buNone/>
            </a:pPr>
            <a:endParaRPr lang="en-US" sz="1300" dirty="0"/>
          </a:p>
          <a:p>
            <a:pPr marL="0" indent="0">
              <a:buNone/>
            </a:pPr>
            <a:r>
              <a:rPr lang="en-US" sz="2800" u="sng" dirty="0"/>
              <a:t>Insight</a:t>
            </a:r>
          </a:p>
          <a:p>
            <a:pPr marL="0" indent="0">
              <a:buNone/>
            </a:pPr>
            <a:r>
              <a:rPr lang="en-US" sz="2300" dirty="0"/>
              <a:t>The Insight Developmental Checklist is a comprehensive developmental checklist for </a:t>
            </a:r>
            <a:r>
              <a:rPr lang="en-US" sz="2300" dirty="0" err="1"/>
              <a:t>multihandicapped</a:t>
            </a:r>
            <a:r>
              <a:rPr lang="en-US" sz="2300" dirty="0"/>
              <a:t> sensory impaired infants and young children; includes gross motor skills category</a:t>
            </a:r>
            <a:r>
              <a:rPr lang="en-US" sz="3400" dirty="0"/>
              <a:t> </a:t>
            </a:r>
          </a:p>
          <a:p>
            <a:pPr marL="0" indent="0">
              <a:buNone/>
            </a:pPr>
            <a:r>
              <a:rPr lang="en-US" sz="2800" u="sng" dirty="0"/>
              <a:t>Oregon</a:t>
            </a:r>
          </a:p>
          <a:p>
            <a:pPr marL="0" indent="0">
              <a:buNone/>
            </a:pPr>
            <a:r>
              <a:rPr lang="en-US" sz="2300" dirty="0"/>
              <a:t>Inventory that assesses a visually impaired student’s developmental level in eight categories, includes gross motor skills category </a:t>
            </a:r>
            <a:endParaRPr lang="en-US" sz="4000" dirty="0"/>
          </a:p>
          <a:p>
            <a:pPr marL="0" indent="0">
              <a:buNone/>
            </a:pPr>
            <a:endParaRPr lang="en-US" sz="2800" dirty="0"/>
          </a:p>
          <a:p>
            <a:pPr marL="0" indent="0">
              <a:buNone/>
            </a:pPr>
            <a:r>
              <a:rPr lang="en-US" sz="2800" u="sng" dirty="0"/>
              <a:t>Others</a:t>
            </a:r>
            <a:r>
              <a:rPr lang="en-US" sz="2800" dirty="0"/>
              <a:t>:</a:t>
            </a:r>
          </a:p>
          <a:p>
            <a:pPr marL="0" indent="0">
              <a:buNone/>
            </a:pPr>
            <a:r>
              <a:rPr lang="en-US" sz="2300" dirty="0"/>
              <a:t>-Battelle (only score) - children 6 months to 8 years old</a:t>
            </a:r>
          </a:p>
          <a:p>
            <a:pPr marL="0" indent="0">
              <a:buNone/>
            </a:pPr>
            <a:r>
              <a:rPr lang="en-US" sz="2300" dirty="0"/>
              <a:t>-BOT and Peabody – used by PT’s</a:t>
            </a:r>
          </a:p>
        </p:txBody>
      </p:sp>
    </p:spTree>
    <p:extLst>
      <p:ext uri="{BB962C8B-B14F-4D97-AF65-F5344CB8AC3E}">
        <p14:creationId xmlns:p14="http://schemas.microsoft.com/office/powerpoint/2010/main" val="1142869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A369-E451-4126-8AF5-74611C3267C8}"/>
              </a:ext>
            </a:extLst>
          </p:cNvPr>
          <p:cNvSpPr>
            <a:spLocks noGrp="1"/>
          </p:cNvSpPr>
          <p:nvPr>
            <p:ph type="title"/>
          </p:nvPr>
        </p:nvSpPr>
        <p:spPr>
          <a:xfrm>
            <a:off x="692458" y="973668"/>
            <a:ext cx="9863091" cy="706964"/>
          </a:xfrm>
        </p:spPr>
        <p:txBody>
          <a:bodyPr/>
          <a:lstStyle/>
          <a:p>
            <a:br>
              <a:rPr lang="en-US" dirty="0"/>
            </a:br>
            <a:r>
              <a:rPr lang="en-US" dirty="0"/>
              <a:t>Gross Motor &amp; Fitness Evals: Elementary Age</a:t>
            </a:r>
            <a:br>
              <a:rPr lang="en-US" b="1" u="sng" dirty="0"/>
            </a:br>
            <a:endParaRPr lang="en-US" dirty="0"/>
          </a:p>
        </p:txBody>
      </p:sp>
      <p:sp>
        <p:nvSpPr>
          <p:cNvPr id="3" name="Content Placeholder 2">
            <a:extLst>
              <a:ext uri="{FF2B5EF4-FFF2-40B4-BE49-F238E27FC236}">
                <a16:creationId xmlns:a16="http://schemas.microsoft.com/office/drawing/2014/main" id="{7D7CC873-8300-4BF0-82A0-8491F4FE689C}"/>
              </a:ext>
            </a:extLst>
          </p:cNvPr>
          <p:cNvSpPr>
            <a:spLocks noGrp="1"/>
          </p:cNvSpPr>
          <p:nvPr>
            <p:ph idx="1"/>
          </p:nvPr>
        </p:nvSpPr>
        <p:spPr>
          <a:xfrm>
            <a:off x="1215358" y="2463323"/>
            <a:ext cx="9761284" cy="3262774"/>
          </a:xfrm>
        </p:spPr>
        <p:txBody>
          <a:bodyPr>
            <a:normAutofit/>
          </a:bodyPr>
          <a:lstStyle/>
          <a:p>
            <a:r>
              <a:rPr lang="en-US" sz="2400" b="0" i="0" dirty="0">
                <a:solidFill>
                  <a:srgbClr val="000000"/>
                </a:solidFill>
                <a:effectLst/>
              </a:rPr>
              <a:t>The Test of Gross Motor Development–Third Edition (TGMD-3)</a:t>
            </a:r>
          </a:p>
          <a:p>
            <a:pPr marL="0" indent="0">
              <a:buNone/>
            </a:pPr>
            <a:endParaRPr lang="en-US" sz="2400" b="0" i="0" dirty="0">
              <a:solidFill>
                <a:srgbClr val="000000"/>
              </a:solidFill>
              <a:effectLst/>
            </a:endParaRPr>
          </a:p>
          <a:p>
            <a:pPr lvl="1"/>
            <a:r>
              <a:rPr lang="en-US" sz="1800" b="0" i="0" dirty="0">
                <a:solidFill>
                  <a:srgbClr val="000000"/>
                </a:solidFill>
                <a:effectLst/>
              </a:rPr>
              <a:t>Norm-referenced test used to identify children with gross motor deficits.</a:t>
            </a:r>
            <a:endParaRPr lang="en-US" sz="1800" b="1" i="0" u="sng" dirty="0">
              <a:solidFill>
                <a:srgbClr val="000000"/>
              </a:solidFill>
              <a:effectLst/>
            </a:endParaRPr>
          </a:p>
          <a:p>
            <a:pPr lvl="1"/>
            <a:r>
              <a:rPr lang="en-US" sz="1800" dirty="0"/>
              <a:t>Composed of two subtests that measure gross motor abilities that develop early in life (Ages: 3-0 to 10-11). 		</a:t>
            </a:r>
          </a:p>
          <a:p>
            <a:pPr marL="0" indent="0">
              <a:buNone/>
            </a:pPr>
            <a:r>
              <a:rPr lang="en-US" b="1" dirty="0"/>
              <a:t>	</a:t>
            </a:r>
            <a:endParaRPr lang="en-US" dirty="0"/>
          </a:p>
          <a:p>
            <a:endParaRPr lang="en-US" dirty="0"/>
          </a:p>
        </p:txBody>
      </p:sp>
    </p:spTree>
    <p:extLst>
      <p:ext uri="{BB962C8B-B14F-4D97-AF65-F5344CB8AC3E}">
        <p14:creationId xmlns:p14="http://schemas.microsoft.com/office/powerpoint/2010/main" val="1308201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08FF-083D-73A8-F839-8DA99104A527}"/>
              </a:ext>
            </a:extLst>
          </p:cNvPr>
          <p:cNvSpPr>
            <a:spLocks noGrp="1"/>
          </p:cNvSpPr>
          <p:nvPr>
            <p:ph type="title"/>
          </p:nvPr>
        </p:nvSpPr>
        <p:spPr>
          <a:xfrm>
            <a:off x="1154953" y="973668"/>
            <a:ext cx="9853358" cy="706964"/>
          </a:xfrm>
        </p:spPr>
        <p:txBody>
          <a:bodyPr/>
          <a:lstStyle/>
          <a:p>
            <a:r>
              <a:rPr lang="en-US" dirty="0"/>
              <a:t>Gross Motor &amp; Fitness Evals: Elementary Age, cont’d</a:t>
            </a:r>
          </a:p>
        </p:txBody>
      </p:sp>
      <p:sp>
        <p:nvSpPr>
          <p:cNvPr id="3" name="Content Placeholder 2">
            <a:extLst>
              <a:ext uri="{FF2B5EF4-FFF2-40B4-BE49-F238E27FC236}">
                <a16:creationId xmlns:a16="http://schemas.microsoft.com/office/drawing/2014/main" id="{6F3DE237-6F36-A8B1-8CCD-93658B41C769}"/>
              </a:ext>
            </a:extLst>
          </p:cNvPr>
          <p:cNvSpPr>
            <a:spLocks noGrp="1"/>
          </p:cNvSpPr>
          <p:nvPr>
            <p:ph idx="1"/>
          </p:nvPr>
        </p:nvSpPr>
        <p:spPr>
          <a:xfrm>
            <a:off x="577050" y="2450237"/>
            <a:ext cx="10511160" cy="3950563"/>
          </a:xfrm>
        </p:spPr>
        <p:txBody>
          <a:bodyPr/>
          <a:lstStyle/>
          <a:p>
            <a:pPr marL="0" indent="0">
              <a:buNone/>
            </a:pPr>
            <a:r>
              <a:rPr lang="en-US" b="1" u="sng" dirty="0"/>
              <a:t>Locomotor</a:t>
            </a:r>
            <a:r>
              <a:rPr lang="en-US" dirty="0"/>
              <a:t> subtest measures the gross motor skills that require fluid coordinated movements of the body as the child moves in one direction or another. </a:t>
            </a:r>
          </a:p>
          <a:p>
            <a:pPr marL="0" indent="0">
              <a:buNone/>
            </a:pPr>
            <a:r>
              <a:rPr lang="en-US" dirty="0"/>
              <a:t>	</a:t>
            </a:r>
            <a:r>
              <a:rPr lang="en-US" i="1" dirty="0"/>
              <a:t>Locomotor subtests</a:t>
            </a:r>
            <a:r>
              <a:rPr lang="en-US" dirty="0"/>
              <a:t>: run, gallop, hop, skip, horizontal jump, slide</a:t>
            </a:r>
          </a:p>
          <a:p>
            <a:pPr marL="0" indent="0">
              <a:buNone/>
            </a:pPr>
            <a:r>
              <a:rPr lang="en-US" dirty="0"/>
              <a:t>	</a:t>
            </a:r>
          </a:p>
          <a:p>
            <a:pPr marL="0" indent="0">
              <a:buNone/>
            </a:pPr>
            <a:r>
              <a:rPr lang="en-US" b="1" u="sng" dirty="0"/>
              <a:t>Object Control</a:t>
            </a:r>
            <a:r>
              <a:rPr lang="en-US" b="1" dirty="0"/>
              <a:t> </a:t>
            </a:r>
            <a:r>
              <a:rPr lang="en-US" dirty="0"/>
              <a:t>subtest measures gross motor skills that demonstrate efficient throwing, striking, and catching movements.  </a:t>
            </a:r>
          </a:p>
          <a:p>
            <a:pPr marL="457200" lvl="1" indent="0">
              <a:buNone/>
            </a:pPr>
            <a:r>
              <a:rPr lang="en-US" sz="1800" i="1" dirty="0"/>
              <a:t>Ball Skills subtests:</a:t>
            </a:r>
            <a:r>
              <a:rPr lang="en-US" sz="1800" dirty="0"/>
              <a:t> two-hand strike of stationary ball, one-hand forehand strike of the self-bounced ball, one-hand stationary dribble, two hand catch and kick a stationary ball, underhand toss of object.</a:t>
            </a:r>
          </a:p>
          <a:p>
            <a:endParaRPr lang="en-US" dirty="0"/>
          </a:p>
        </p:txBody>
      </p:sp>
    </p:spTree>
    <p:extLst>
      <p:ext uri="{BB962C8B-B14F-4D97-AF65-F5344CB8AC3E}">
        <p14:creationId xmlns:p14="http://schemas.microsoft.com/office/powerpoint/2010/main" val="2740985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4D2C8-7BA9-45A0-A06C-00F24FCACA05}"/>
              </a:ext>
            </a:extLst>
          </p:cNvPr>
          <p:cNvSpPr>
            <a:spLocks noGrp="1"/>
          </p:cNvSpPr>
          <p:nvPr>
            <p:ph type="title"/>
          </p:nvPr>
        </p:nvSpPr>
        <p:spPr>
          <a:xfrm>
            <a:off x="783142" y="973668"/>
            <a:ext cx="9568221" cy="706964"/>
          </a:xfrm>
        </p:spPr>
        <p:txBody>
          <a:bodyPr/>
          <a:lstStyle/>
          <a:p>
            <a:r>
              <a:rPr lang="en-US" dirty="0"/>
              <a:t>Gross Motor &amp; Fitness Evals: MS to HS age</a:t>
            </a:r>
          </a:p>
        </p:txBody>
      </p:sp>
      <p:sp>
        <p:nvSpPr>
          <p:cNvPr id="3" name="Content Placeholder 2">
            <a:extLst>
              <a:ext uri="{FF2B5EF4-FFF2-40B4-BE49-F238E27FC236}">
                <a16:creationId xmlns:a16="http://schemas.microsoft.com/office/drawing/2014/main" id="{C2530366-C180-4B1D-9942-807F9D3C958C}"/>
              </a:ext>
            </a:extLst>
          </p:cNvPr>
          <p:cNvSpPr>
            <a:spLocks noGrp="1"/>
          </p:cNvSpPr>
          <p:nvPr>
            <p:ph idx="1"/>
          </p:nvPr>
        </p:nvSpPr>
        <p:spPr>
          <a:xfrm>
            <a:off x="783142" y="2185829"/>
            <a:ext cx="10501427" cy="4357014"/>
          </a:xfrm>
        </p:spPr>
        <p:txBody>
          <a:bodyPr>
            <a:normAutofit/>
          </a:bodyPr>
          <a:lstStyle/>
          <a:p>
            <a:pPr marL="0" indent="0">
              <a:buNone/>
            </a:pPr>
            <a:r>
              <a:rPr lang="en-US" sz="2800" b="1" u="sng" dirty="0"/>
              <a:t>Brockport Physical Fitness Test</a:t>
            </a:r>
            <a:endParaRPr lang="en-US" sz="2800" u="sng" dirty="0"/>
          </a:p>
          <a:p>
            <a:pPr marL="0" indent="0">
              <a:buNone/>
            </a:pPr>
            <a:r>
              <a:rPr lang="en-US" b="0" i="0" dirty="0">
                <a:solidFill>
                  <a:srgbClr val="2A2A2A"/>
                </a:solidFill>
                <a:effectLst/>
                <a:latin typeface="Arial" panose="020B0604020202020204" pitchFamily="34" charset="0"/>
              </a:rPr>
              <a:t>Winnick and Short. </a:t>
            </a:r>
            <a:r>
              <a:rPr lang="en-US" b="1" i="1" dirty="0">
                <a:solidFill>
                  <a:srgbClr val="2A2A2A"/>
                </a:solidFill>
                <a:effectLst/>
                <a:latin typeface="Arial" panose="020B0604020202020204" pitchFamily="34" charset="0"/>
              </a:rPr>
              <a:t>Brockport Physical Fitness: A Health-Related Test for Youth with Physical and Mental Disabilities </a:t>
            </a:r>
            <a:r>
              <a:rPr lang="en-US" i="1" dirty="0">
                <a:solidFill>
                  <a:srgbClr val="2A2A2A"/>
                </a:solidFill>
                <a:effectLst/>
                <a:latin typeface="Arial" panose="020B0604020202020204" pitchFamily="34" charset="0"/>
              </a:rPr>
              <a:t>(2</a:t>
            </a:r>
            <a:r>
              <a:rPr lang="en-US" i="1" baseline="30000" dirty="0">
                <a:solidFill>
                  <a:srgbClr val="2A2A2A"/>
                </a:solidFill>
                <a:effectLst/>
                <a:latin typeface="Arial" panose="020B0604020202020204" pitchFamily="34" charset="0"/>
              </a:rPr>
              <a:t>nd</a:t>
            </a:r>
            <a:r>
              <a:rPr lang="en-US" i="1" dirty="0">
                <a:solidFill>
                  <a:srgbClr val="2A2A2A"/>
                </a:solidFill>
                <a:effectLst/>
                <a:latin typeface="Arial" panose="020B0604020202020204" pitchFamily="34" charset="0"/>
              </a:rPr>
              <a:t> Ed)</a:t>
            </a:r>
            <a:r>
              <a:rPr lang="en-US" i="0" dirty="0">
                <a:solidFill>
                  <a:srgbClr val="2A2A2A"/>
                </a:solidFill>
                <a:effectLst/>
                <a:latin typeface="Arial" panose="020B0604020202020204" pitchFamily="34" charset="0"/>
              </a:rPr>
              <a:t>. </a:t>
            </a:r>
            <a:r>
              <a:rPr lang="en-US" b="0" i="0" dirty="0">
                <a:solidFill>
                  <a:srgbClr val="2A2A2A"/>
                </a:solidFill>
                <a:effectLst/>
                <a:latin typeface="Arial" panose="020B0604020202020204" pitchFamily="34" charset="0"/>
              </a:rPr>
              <a:t>1999. This criterion-referenced fitness standard is designed for youth ages 10 to 17 years and up with special needs. </a:t>
            </a:r>
            <a:r>
              <a:rPr lang="en-US" dirty="0"/>
              <a:t>This assessment provides health standards for the areas of:</a:t>
            </a:r>
          </a:p>
          <a:p>
            <a:r>
              <a:rPr lang="en-US" dirty="0"/>
              <a:t>Aerobic endurance</a:t>
            </a:r>
          </a:p>
          <a:p>
            <a:r>
              <a:rPr lang="en-US" dirty="0"/>
              <a:t>Body composition</a:t>
            </a:r>
          </a:p>
          <a:p>
            <a:r>
              <a:rPr lang="en-US" dirty="0"/>
              <a:t>Flexibility </a:t>
            </a:r>
          </a:p>
          <a:p>
            <a:r>
              <a:rPr lang="en-US" dirty="0"/>
              <a:t>Muscular strength and endurance</a:t>
            </a:r>
          </a:p>
          <a:p>
            <a:r>
              <a:rPr lang="en-US" dirty="0"/>
              <a:t>PowerPoint on BPFT: </a:t>
            </a:r>
            <a:r>
              <a:rPr lang="en-US" dirty="0">
                <a:hlinkClick r:id="rId2"/>
              </a:rPr>
              <a:t>https://www.moshape.org/assets/resources/PE/PHYSICAL%20FITNESS%20BROCKPORT%20PRESENTATION.pdf</a:t>
            </a:r>
            <a:endParaRPr lang="en-US" dirty="0"/>
          </a:p>
          <a:p>
            <a:endParaRPr lang="en-US" dirty="0"/>
          </a:p>
          <a:p>
            <a:endParaRPr lang="en-US" dirty="0"/>
          </a:p>
        </p:txBody>
      </p:sp>
      <p:pic>
        <p:nvPicPr>
          <p:cNvPr id="3074" name="Picture 2" descr="Brockport Physical Fitness Test Manual">
            <a:extLst>
              <a:ext uri="{FF2B5EF4-FFF2-40B4-BE49-F238E27FC236}">
                <a16:creationId xmlns:a16="http://schemas.microsoft.com/office/drawing/2014/main" id="{9D3CB13C-B222-6ECE-AA70-2F2254257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883" y="3655381"/>
            <a:ext cx="1645328" cy="2159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970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CA26-6BAA-4A0C-BFC4-70EDF234FB44}"/>
              </a:ext>
            </a:extLst>
          </p:cNvPr>
          <p:cNvSpPr>
            <a:spLocks noGrp="1"/>
          </p:cNvSpPr>
          <p:nvPr>
            <p:ph type="title"/>
          </p:nvPr>
        </p:nvSpPr>
        <p:spPr/>
        <p:txBody>
          <a:bodyPr/>
          <a:lstStyle/>
          <a:p>
            <a:r>
              <a:rPr lang="en-US" dirty="0"/>
              <a:t>Physical Education is…</a:t>
            </a:r>
          </a:p>
        </p:txBody>
      </p:sp>
      <p:sp>
        <p:nvSpPr>
          <p:cNvPr id="3" name="Content Placeholder 2">
            <a:extLst>
              <a:ext uri="{FF2B5EF4-FFF2-40B4-BE49-F238E27FC236}">
                <a16:creationId xmlns:a16="http://schemas.microsoft.com/office/drawing/2014/main" id="{209AF0A8-96E8-4C4B-8EEF-1B2C00726430}"/>
              </a:ext>
            </a:extLst>
          </p:cNvPr>
          <p:cNvSpPr>
            <a:spLocks noGrp="1"/>
          </p:cNvSpPr>
          <p:nvPr>
            <p:ph idx="1"/>
          </p:nvPr>
        </p:nvSpPr>
        <p:spPr>
          <a:xfrm>
            <a:off x="665825" y="2583402"/>
            <a:ext cx="10884024" cy="3986074"/>
          </a:xfrm>
        </p:spPr>
        <p:txBody>
          <a:bodyPr>
            <a:normAutofit lnSpcReduction="10000"/>
          </a:bodyPr>
          <a:lstStyle/>
          <a:p>
            <a:r>
              <a:rPr lang="en-US" sz="3600" dirty="0"/>
              <a:t>education that emphasizes all children can succeed regardless of ability or skill level.</a:t>
            </a:r>
          </a:p>
          <a:p>
            <a:pPr marL="0" indent="0">
              <a:buNone/>
            </a:pPr>
            <a:r>
              <a:rPr lang="en-US" sz="3600" dirty="0"/>
              <a:t>	</a:t>
            </a:r>
            <a:r>
              <a:rPr lang="en-US" sz="1900" dirty="0"/>
              <a:t>~Dr. Robert P. </a:t>
            </a:r>
            <a:r>
              <a:rPr lang="en-US" sz="1900" dirty="0" err="1"/>
              <a:t>Pangrazzi</a:t>
            </a:r>
            <a:r>
              <a:rPr lang="en-US" sz="1900" dirty="0"/>
              <a:t> &amp; Dr. Aaron </a:t>
            </a:r>
            <a:r>
              <a:rPr lang="en-US" sz="1900" dirty="0" err="1"/>
              <a:t>Beighle</a:t>
            </a:r>
            <a:r>
              <a:rPr lang="en-US" sz="1900" dirty="0"/>
              <a:t>, authors of Dynamic Physical Education</a:t>
            </a:r>
          </a:p>
          <a:p>
            <a:pPr marL="0" indent="0">
              <a:buNone/>
            </a:pPr>
            <a:endParaRPr lang="en-US" sz="1900" dirty="0"/>
          </a:p>
          <a:p>
            <a:r>
              <a:rPr lang="en-US" sz="3600" dirty="0"/>
              <a:t> Gym is the location, Physical Education </a:t>
            </a:r>
          </a:p>
          <a:p>
            <a:pPr marL="0" indent="0">
              <a:buNone/>
            </a:pPr>
            <a:r>
              <a:rPr lang="en-US" sz="3600" dirty="0"/>
              <a:t>	is the class</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847439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11E9-188D-4091-A900-CF68FDE4DC74}"/>
              </a:ext>
            </a:extLst>
          </p:cNvPr>
          <p:cNvSpPr>
            <a:spLocks noGrp="1"/>
          </p:cNvSpPr>
          <p:nvPr>
            <p:ph type="title"/>
          </p:nvPr>
        </p:nvSpPr>
        <p:spPr>
          <a:xfrm>
            <a:off x="548325" y="867266"/>
            <a:ext cx="11095349" cy="1067890"/>
          </a:xfrm>
        </p:spPr>
        <p:txBody>
          <a:bodyPr/>
          <a:lstStyle/>
          <a:p>
            <a:r>
              <a:rPr lang="en-US" dirty="0"/>
              <a:t>Expanded Core Curriculum in Physical Education </a:t>
            </a:r>
          </a:p>
        </p:txBody>
      </p:sp>
      <p:sp>
        <p:nvSpPr>
          <p:cNvPr id="3" name="Content Placeholder 2">
            <a:extLst>
              <a:ext uri="{FF2B5EF4-FFF2-40B4-BE49-F238E27FC236}">
                <a16:creationId xmlns:a16="http://schemas.microsoft.com/office/drawing/2014/main" id="{8A817680-F6C0-43F3-A7C2-140E440E0FA8}"/>
              </a:ext>
            </a:extLst>
          </p:cNvPr>
          <p:cNvSpPr>
            <a:spLocks noGrp="1"/>
          </p:cNvSpPr>
          <p:nvPr>
            <p:ph idx="1"/>
          </p:nvPr>
        </p:nvSpPr>
        <p:spPr>
          <a:xfrm>
            <a:off x="1154954" y="2545237"/>
            <a:ext cx="10034661" cy="3799001"/>
          </a:xfrm>
        </p:spPr>
        <p:txBody>
          <a:bodyPr/>
          <a:lstStyle/>
          <a:p>
            <a:r>
              <a:rPr lang="en-US" sz="2400" dirty="0"/>
              <a:t>The </a:t>
            </a:r>
            <a:r>
              <a:rPr lang="en-US" sz="2400" b="1" u="sng" dirty="0"/>
              <a:t>Expanded Core Curriculum</a:t>
            </a:r>
            <a:r>
              <a:rPr lang="en-US" sz="2400" dirty="0"/>
              <a:t> (ECC) has been adopted by teachers of students with visual impairments (TVIs) in order to provide students who are blind or visually impaired with the support they need to become independent and successful adults. </a:t>
            </a:r>
          </a:p>
          <a:p>
            <a:pPr marL="0" indent="0">
              <a:buNone/>
            </a:pPr>
            <a:endParaRPr lang="en-US" sz="2400" dirty="0"/>
          </a:p>
          <a:p>
            <a:r>
              <a:rPr lang="en-US" sz="2400" b="1" u="sng" dirty="0"/>
              <a:t>Physical education</a:t>
            </a:r>
            <a:r>
              <a:rPr lang="en-US" sz="2400" dirty="0"/>
              <a:t> is an educational setting where teachers can infuse the nine components of the ECC into their everyday lessons. </a:t>
            </a:r>
          </a:p>
          <a:p>
            <a:endParaRPr lang="en-US" dirty="0"/>
          </a:p>
        </p:txBody>
      </p:sp>
    </p:spTree>
    <p:extLst>
      <p:ext uri="{BB962C8B-B14F-4D97-AF65-F5344CB8AC3E}">
        <p14:creationId xmlns:p14="http://schemas.microsoft.com/office/powerpoint/2010/main" val="108062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11E9-188D-4091-A900-CF68FDE4DC74}"/>
              </a:ext>
            </a:extLst>
          </p:cNvPr>
          <p:cNvSpPr>
            <a:spLocks noGrp="1"/>
          </p:cNvSpPr>
          <p:nvPr>
            <p:ph type="title"/>
          </p:nvPr>
        </p:nvSpPr>
        <p:spPr/>
        <p:txBody>
          <a:bodyPr/>
          <a:lstStyle/>
          <a:p>
            <a:r>
              <a:rPr lang="en-US" dirty="0"/>
              <a:t>ECC in Physical Education </a:t>
            </a:r>
          </a:p>
        </p:txBody>
      </p:sp>
      <p:sp>
        <p:nvSpPr>
          <p:cNvPr id="3" name="Content Placeholder 2">
            <a:extLst>
              <a:ext uri="{FF2B5EF4-FFF2-40B4-BE49-F238E27FC236}">
                <a16:creationId xmlns:a16="http://schemas.microsoft.com/office/drawing/2014/main" id="{8A817680-F6C0-43F3-A7C2-140E440E0FA8}"/>
              </a:ext>
            </a:extLst>
          </p:cNvPr>
          <p:cNvSpPr>
            <a:spLocks noGrp="1"/>
          </p:cNvSpPr>
          <p:nvPr>
            <p:ph idx="1"/>
          </p:nvPr>
        </p:nvSpPr>
        <p:spPr>
          <a:xfrm>
            <a:off x="1154954" y="2545237"/>
            <a:ext cx="10034661" cy="3799001"/>
          </a:xfrm>
        </p:spPr>
        <p:txBody>
          <a:bodyPr>
            <a:normAutofit lnSpcReduction="10000"/>
          </a:bodyPr>
          <a:lstStyle/>
          <a:p>
            <a:r>
              <a:rPr lang="en-US" sz="2000" dirty="0"/>
              <a:t>Visual impairment itself does not cause poor physical skills or lack of fitness, it may create obstacles to participating in activities. (Conroy, 2012; Lieberman et al., 2013)</a:t>
            </a:r>
          </a:p>
          <a:p>
            <a:r>
              <a:rPr lang="en-US" sz="2000" dirty="0"/>
              <a:t>ECC (Sapp &amp; </a:t>
            </a:r>
            <a:r>
              <a:rPr lang="en-US" sz="2000" dirty="0" err="1"/>
              <a:t>Hatlen</a:t>
            </a:r>
            <a:r>
              <a:rPr lang="en-US" sz="2000" dirty="0"/>
              <a:t>, 2010), is for children with visual impairments to leave school with the necessary skills to be independent and self-determined adults. PE programs can contribute significantly to instruction of the nine components of the ECC if implemented correctly (Sapp &amp; </a:t>
            </a:r>
            <a:r>
              <a:rPr lang="en-US" sz="2000" dirty="0" err="1"/>
              <a:t>Hatlen</a:t>
            </a:r>
            <a:r>
              <a:rPr lang="en-US" sz="2000" dirty="0"/>
              <a:t>, 2010). </a:t>
            </a:r>
          </a:p>
          <a:p>
            <a:r>
              <a:rPr lang="en-US" sz="2000" dirty="0"/>
              <a:t>The ECC refers to the necessary nine areas of instruction that individuals with visual impairments need to be successful in school, the community, and the workplace (Sapp &amp; </a:t>
            </a:r>
            <a:r>
              <a:rPr lang="en-US" sz="2000" dirty="0" err="1"/>
              <a:t>Hatlen</a:t>
            </a:r>
            <a:r>
              <a:rPr lang="en-US" sz="2000" dirty="0"/>
              <a:t>, 2010). </a:t>
            </a:r>
          </a:p>
          <a:p>
            <a:r>
              <a:rPr lang="en-US" sz="2000" dirty="0"/>
              <a:t>The nine components of the ECC include: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35635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94D5-67F6-43D1-BB13-DFAD57E492E9}"/>
              </a:ext>
            </a:extLst>
          </p:cNvPr>
          <p:cNvSpPr>
            <a:spLocks noGrp="1"/>
          </p:cNvSpPr>
          <p:nvPr>
            <p:ph type="title"/>
          </p:nvPr>
        </p:nvSpPr>
        <p:spPr>
          <a:xfrm>
            <a:off x="1402806" y="645737"/>
            <a:ext cx="9400312" cy="1204577"/>
          </a:xfrm>
        </p:spPr>
        <p:txBody>
          <a:bodyPr/>
          <a:lstStyle/>
          <a:p>
            <a:r>
              <a:rPr lang="en-US" dirty="0"/>
              <a:t>Compensatory or functional academic skills, including communication modes</a:t>
            </a:r>
          </a:p>
        </p:txBody>
      </p:sp>
      <p:sp>
        <p:nvSpPr>
          <p:cNvPr id="6" name="Content Placeholder 5">
            <a:extLst>
              <a:ext uri="{FF2B5EF4-FFF2-40B4-BE49-F238E27FC236}">
                <a16:creationId xmlns:a16="http://schemas.microsoft.com/office/drawing/2014/main" id="{8473BE79-DFB1-47B9-AC57-FC7C0B6DC96D}"/>
              </a:ext>
            </a:extLst>
          </p:cNvPr>
          <p:cNvSpPr>
            <a:spLocks noGrp="1"/>
          </p:cNvSpPr>
          <p:nvPr>
            <p:ph idx="1"/>
          </p:nvPr>
        </p:nvSpPr>
        <p:spPr>
          <a:xfrm>
            <a:off x="1154954" y="2603499"/>
            <a:ext cx="9648163" cy="3608763"/>
          </a:xfrm>
        </p:spPr>
        <p:txBody>
          <a:bodyPr>
            <a:normAutofit/>
          </a:bodyPr>
          <a:lstStyle/>
          <a:p>
            <a:r>
              <a:rPr lang="en-US" sz="2400" dirty="0"/>
              <a:t>Compensatory and access skills vary on the basis of the students’ needs and must be taught on an individualized level. </a:t>
            </a:r>
          </a:p>
          <a:p>
            <a:r>
              <a:rPr lang="en-US" sz="2400" dirty="0"/>
              <a:t>An example of supporting compensatory skills in PE class </a:t>
            </a:r>
          </a:p>
          <a:p>
            <a:pPr lvl="1"/>
            <a:r>
              <a:rPr lang="en-US" sz="2000" dirty="0"/>
              <a:t>Equipment storage accommodations – should be well organized and stored in consistent/familiar location</a:t>
            </a:r>
          </a:p>
          <a:p>
            <a:pPr lvl="1"/>
            <a:r>
              <a:rPr lang="en-US" sz="2000" dirty="0"/>
              <a:t>Place appropriate styles of markings on cardio equipment panel </a:t>
            </a:r>
          </a:p>
          <a:p>
            <a:pPr marL="0" indent="0">
              <a:buNone/>
            </a:pPr>
            <a:endParaRPr lang="en-US" dirty="0"/>
          </a:p>
        </p:txBody>
      </p:sp>
    </p:spTree>
    <p:extLst>
      <p:ext uri="{BB962C8B-B14F-4D97-AF65-F5344CB8AC3E}">
        <p14:creationId xmlns:p14="http://schemas.microsoft.com/office/powerpoint/2010/main" val="2926333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2308-5AB7-494B-ACB3-2A9CC446174A}"/>
              </a:ext>
            </a:extLst>
          </p:cNvPr>
          <p:cNvSpPr>
            <a:spLocks noGrp="1"/>
          </p:cNvSpPr>
          <p:nvPr>
            <p:ph type="title"/>
          </p:nvPr>
        </p:nvSpPr>
        <p:spPr/>
        <p:txBody>
          <a:bodyPr/>
          <a:lstStyle/>
          <a:p>
            <a:r>
              <a:rPr lang="en-US" dirty="0"/>
              <a:t>Career Education</a:t>
            </a:r>
          </a:p>
        </p:txBody>
      </p:sp>
      <p:sp>
        <p:nvSpPr>
          <p:cNvPr id="5" name="Content Placeholder 4">
            <a:extLst>
              <a:ext uri="{FF2B5EF4-FFF2-40B4-BE49-F238E27FC236}">
                <a16:creationId xmlns:a16="http://schemas.microsoft.com/office/drawing/2014/main" id="{303D5AE0-687F-4E79-A842-AC86B5D19042}"/>
              </a:ext>
            </a:extLst>
          </p:cNvPr>
          <p:cNvSpPr>
            <a:spLocks noGrp="1"/>
          </p:cNvSpPr>
          <p:nvPr>
            <p:ph idx="1"/>
          </p:nvPr>
        </p:nvSpPr>
        <p:spPr>
          <a:xfrm>
            <a:off x="1286929" y="2386684"/>
            <a:ext cx="9346505" cy="4254500"/>
          </a:xfrm>
        </p:spPr>
        <p:txBody>
          <a:bodyPr>
            <a:normAutofit/>
          </a:bodyPr>
          <a:lstStyle/>
          <a:p>
            <a:r>
              <a:rPr lang="en-US" sz="2400" dirty="0"/>
              <a:t>In addition to teaching students about available careers, PE teachers can work with their students to increase their fitness level according to the type of job they will be performing. </a:t>
            </a:r>
          </a:p>
          <a:p>
            <a:r>
              <a:rPr lang="en-US" sz="2400" dirty="0"/>
              <a:t>Some jobs require a certain level of fitness to be successful:</a:t>
            </a:r>
          </a:p>
          <a:p>
            <a:pPr lvl="1"/>
            <a:r>
              <a:rPr lang="en-US" sz="2000" dirty="0"/>
              <a:t> job requires that the student stand and walk for a long period of time, such as in a hospital or grocery store</a:t>
            </a:r>
          </a:p>
          <a:p>
            <a:pPr lvl="1"/>
            <a:r>
              <a:rPr lang="en-US" sz="2000" dirty="0"/>
              <a:t>a supervised program can be developed to work on muscular strength and endurance.</a:t>
            </a:r>
          </a:p>
          <a:p>
            <a:endParaRPr lang="en-US" dirty="0"/>
          </a:p>
        </p:txBody>
      </p:sp>
    </p:spTree>
    <p:extLst>
      <p:ext uri="{BB962C8B-B14F-4D97-AF65-F5344CB8AC3E}">
        <p14:creationId xmlns:p14="http://schemas.microsoft.com/office/powerpoint/2010/main" val="285764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44EA-D3D2-4B8F-82BA-67050D9ABF2E}"/>
              </a:ext>
            </a:extLst>
          </p:cNvPr>
          <p:cNvSpPr>
            <a:spLocks noGrp="1"/>
          </p:cNvSpPr>
          <p:nvPr>
            <p:ph type="title"/>
          </p:nvPr>
        </p:nvSpPr>
        <p:spPr/>
        <p:txBody>
          <a:bodyPr/>
          <a:lstStyle/>
          <a:p>
            <a:r>
              <a:rPr lang="en-US" dirty="0"/>
              <a:t>Independent Living Skills</a:t>
            </a:r>
          </a:p>
        </p:txBody>
      </p:sp>
      <p:sp>
        <p:nvSpPr>
          <p:cNvPr id="3" name="Text Placeholder 2">
            <a:extLst>
              <a:ext uri="{FF2B5EF4-FFF2-40B4-BE49-F238E27FC236}">
                <a16:creationId xmlns:a16="http://schemas.microsoft.com/office/drawing/2014/main" id="{8BE452B6-0748-43AF-9C09-690833FECC85}"/>
              </a:ext>
            </a:extLst>
          </p:cNvPr>
          <p:cNvSpPr>
            <a:spLocks noGrp="1"/>
          </p:cNvSpPr>
          <p:nvPr>
            <p:ph type="body" idx="1"/>
          </p:nvPr>
        </p:nvSpPr>
        <p:spPr/>
        <p:txBody>
          <a:bodyPr/>
          <a:lstStyle/>
          <a:p>
            <a:r>
              <a:rPr lang="en-US" dirty="0"/>
              <a:t>Activities that promote ILS</a:t>
            </a:r>
          </a:p>
        </p:txBody>
      </p:sp>
      <p:sp>
        <p:nvSpPr>
          <p:cNvPr id="4" name="Content Placeholder 3">
            <a:extLst>
              <a:ext uri="{FF2B5EF4-FFF2-40B4-BE49-F238E27FC236}">
                <a16:creationId xmlns:a16="http://schemas.microsoft.com/office/drawing/2014/main" id="{89D91108-755C-4DCD-B47B-302096C3D196}"/>
              </a:ext>
            </a:extLst>
          </p:cNvPr>
          <p:cNvSpPr>
            <a:spLocks noGrp="1"/>
          </p:cNvSpPr>
          <p:nvPr>
            <p:ph sz="half" idx="2"/>
          </p:nvPr>
        </p:nvSpPr>
        <p:spPr/>
        <p:txBody>
          <a:bodyPr/>
          <a:lstStyle/>
          <a:p>
            <a:pPr lvl="1"/>
            <a:r>
              <a:rPr lang="en-US" sz="2000" dirty="0"/>
              <a:t>Bowling </a:t>
            </a:r>
          </a:p>
          <a:p>
            <a:pPr lvl="1"/>
            <a:r>
              <a:rPr lang="en-US" sz="2000" dirty="0"/>
              <a:t>Swimming</a:t>
            </a:r>
          </a:p>
          <a:p>
            <a:pPr lvl="1"/>
            <a:r>
              <a:rPr lang="en-US" sz="2000" dirty="0"/>
              <a:t>Ice Skating</a:t>
            </a:r>
          </a:p>
          <a:p>
            <a:pPr lvl="1"/>
            <a:r>
              <a:rPr lang="en-US" sz="2000" dirty="0" err="1"/>
              <a:t>Rollerskating</a:t>
            </a:r>
            <a:endParaRPr lang="en-US" sz="2000" dirty="0"/>
          </a:p>
          <a:p>
            <a:pPr lvl="1"/>
            <a:r>
              <a:rPr lang="en-US" sz="2000" dirty="0"/>
              <a:t>Bike rentals</a:t>
            </a:r>
          </a:p>
          <a:p>
            <a:pPr lvl="1"/>
            <a:r>
              <a:rPr lang="en-US" sz="2000" dirty="0"/>
              <a:t>Fitness clubs</a:t>
            </a:r>
          </a:p>
          <a:p>
            <a:endParaRPr lang="en-US" dirty="0"/>
          </a:p>
        </p:txBody>
      </p:sp>
      <p:sp>
        <p:nvSpPr>
          <p:cNvPr id="5" name="Text Placeholder 4">
            <a:extLst>
              <a:ext uri="{FF2B5EF4-FFF2-40B4-BE49-F238E27FC236}">
                <a16:creationId xmlns:a16="http://schemas.microsoft.com/office/drawing/2014/main" id="{356D9A3E-BF0D-4839-ADC5-5DCDC73C24E9}"/>
              </a:ext>
            </a:extLst>
          </p:cNvPr>
          <p:cNvSpPr>
            <a:spLocks noGrp="1"/>
          </p:cNvSpPr>
          <p:nvPr>
            <p:ph type="body" sz="quarter" idx="3"/>
          </p:nvPr>
        </p:nvSpPr>
        <p:spPr/>
        <p:txBody>
          <a:bodyPr/>
          <a:lstStyle/>
          <a:p>
            <a:r>
              <a:rPr lang="en-US" dirty="0"/>
              <a:t>Skills gained</a:t>
            </a:r>
          </a:p>
        </p:txBody>
      </p:sp>
      <p:sp>
        <p:nvSpPr>
          <p:cNvPr id="6" name="Content Placeholder 5">
            <a:extLst>
              <a:ext uri="{FF2B5EF4-FFF2-40B4-BE49-F238E27FC236}">
                <a16:creationId xmlns:a16="http://schemas.microsoft.com/office/drawing/2014/main" id="{0398E83B-8756-44A3-A708-AE9718BEF9F4}"/>
              </a:ext>
            </a:extLst>
          </p:cNvPr>
          <p:cNvSpPr>
            <a:spLocks noGrp="1"/>
          </p:cNvSpPr>
          <p:nvPr>
            <p:ph sz="quarter" idx="4"/>
          </p:nvPr>
        </p:nvSpPr>
        <p:spPr>
          <a:xfrm>
            <a:off x="6208710" y="3179762"/>
            <a:ext cx="5518692" cy="2840039"/>
          </a:xfrm>
        </p:spPr>
        <p:txBody>
          <a:bodyPr/>
          <a:lstStyle/>
          <a:p>
            <a:pPr lvl="1"/>
            <a:r>
              <a:rPr lang="en-US" sz="2000" dirty="0"/>
              <a:t>Transportation to and from facilities</a:t>
            </a:r>
          </a:p>
          <a:p>
            <a:pPr lvl="1"/>
            <a:r>
              <a:rPr lang="en-US" sz="2000" dirty="0"/>
              <a:t>Changing skills</a:t>
            </a:r>
          </a:p>
          <a:p>
            <a:pPr lvl="1"/>
            <a:r>
              <a:rPr lang="en-US" sz="2000" dirty="0"/>
              <a:t>How to pay for activities </a:t>
            </a:r>
          </a:p>
          <a:p>
            <a:pPr lvl="1"/>
            <a:r>
              <a:rPr lang="en-US" sz="2000" dirty="0"/>
              <a:t>Organizing time </a:t>
            </a:r>
          </a:p>
          <a:p>
            <a:pPr lvl="1"/>
            <a:endParaRPr lang="en-US" dirty="0"/>
          </a:p>
        </p:txBody>
      </p:sp>
    </p:spTree>
    <p:extLst>
      <p:ext uri="{BB962C8B-B14F-4D97-AF65-F5344CB8AC3E}">
        <p14:creationId xmlns:p14="http://schemas.microsoft.com/office/powerpoint/2010/main" val="3983552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D8ECA-F421-4D91-9421-6D3E2DE48731}"/>
              </a:ext>
            </a:extLst>
          </p:cNvPr>
          <p:cNvSpPr>
            <a:spLocks noGrp="1"/>
          </p:cNvSpPr>
          <p:nvPr>
            <p:ph type="title"/>
          </p:nvPr>
        </p:nvSpPr>
        <p:spPr/>
        <p:txBody>
          <a:bodyPr/>
          <a:lstStyle/>
          <a:p>
            <a:r>
              <a:rPr lang="en-US" dirty="0"/>
              <a:t>O&amp;M</a:t>
            </a:r>
          </a:p>
        </p:txBody>
      </p:sp>
      <p:sp>
        <p:nvSpPr>
          <p:cNvPr id="3" name="Content Placeholder 2">
            <a:extLst>
              <a:ext uri="{FF2B5EF4-FFF2-40B4-BE49-F238E27FC236}">
                <a16:creationId xmlns:a16="http://schemas.microsoft.com/office/drawing/2014/main" id="{AE65F3AF-0CBB-4D50-B2BA-E13C67859004}"/>
              </a:ext>
            </a:extLst>
          </p:cNvPr>
          <p:cNvSpPr>
            <a:spLocks noGrp="1"/>
          </p:cNvSpPr>
          <p:nvPr>
            <p:ph idx="1"/>
          </p:nvPr>
        </p:nvSpPr>
        <p:spPr/>
        <p:txBody>
          <a:bodyPr>
            <a:normAutofit lnSpcReduction="10000"/>
          </a:bodyPr>
          <a:lstStyle/>
          <a:p>
            <a:r>
              <a:rPr lang="en-US" sz="2400" dirty="0"/>
              <a:t>Verbally describing the activity area</a:t>
            </a:r>
          </a:p>
          <a:p>
            <a:pPr marL="0" indent="0">
              <a:buNone/>
            </a:pPr>
            <a:endParaRPr lang="en-US" sz="2400" dirty="0"/>
          </a:p>
          <a:p>
            <a:r>
              <a:rPr lang="en-US" sz="2400" dirty="0"/>
              <a:t>Allowing the student to explore the venue ahead of time </a:t>
            </a:r>
          </a:p>
          <a:p>
            <a:pPr marL="0" indent="0">
              <a:buNone/>
            </a:pPr>
            <a:endParaRPr lang="en-US" sz="2400" dirty="0"/>
          </a:p>
          <a:p>
            <a:r>
              <a:rPr lang="en-US" sz="2400" dirty="0"/>
              <a:t>Pre-teaching by addressing prerequisite skills, including orientation skills, before the activity begins (Perkins, </a:t>
            </a:r>
            <a:r>
              <a:rPr lang="en-US" sz="2400" dirty="0" err="1"/>
              <a:t>Columna</a:t>
            </a:r>
            <a:r>
              <a:rPr lang="en-US" sz="2400" dirty="0"/>
              <a:t>, Lieberman, &amp; Bailey, 2013)</a:t>
            </a:r>
          </a:p>
          <a:p>
            <a:endParaRPr lang="en-US" dirty="0"/>
          </a:p>
          <a:p>
            <a:pPr lvl="1"/>
            <a:endParaRPr lang="en-US" dirty="0"/>
          </a:p>
        </p:txBody>
      </p:sp>
    </p:spTree>
    <p:extLst>
      <p:ext uri="{BB962C8B-B14F-4D97-AF65-F5344CB8AC3E}">
        <p14:creationId xmlns:p14="http://schemas.microsoft.com/office/powerpoint/2010/main" val="167699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0A4D-0C0D-40DF-A7D6-0BE414720975}"/>
              </a:ext>
            </a:extLst>
          </p:cNvPr>
          <p:cNvSpPr>
            <a:spLocks noGrp="1"/>
          </p:cNvSpPr>
          <p:nvPr>
            <p:ph type="title"/>
          </p:nvPr>
        </p:nvSpPr>
        <p:spPr/>
        <p:txBody>
          <a:bodyPr/>
          <a:lstStyle/>
          <a:p>
            <a:r>
              <a:rPr lang="en-US" dirty="0"/>
              <a:t>Recreation &amp; Leisure Skills </a:t>
            </a:r>
          </a:p>
        </p:txBody>
      </p:sp>
      <p:sp>
        <p:nvSpPr>
          <p:cNvPr id="3" name="Content Placeholder 2">
            <a:extLst>
              <a:ext uri="{FF2B5EF4-FFF2-40B4-BE49-F238E27FC236}">
                <a16:creationId xmlns:a16="http://schemas.microsoft.com/office/drawing/2014/main" id="{88BE7837-D036-4241-92E6-DC66130A8659}"/>
              </a:ext>
            </a:extLst>
          </p:cNvPr>
          <p:cNvSpPr>
            <a:spLocks noGrp="1"/>
          </p:cNvSpPr>
          <p:nvPr>
            <p:ph idx="1"/>
          </p:nvPr>
        </p:nvSpPr>
        <p:spPr>
          <a:xfrm>
            <a:off x="1154955" y="2441542"/>
            <a:ext cx="9874406" cy="3578258"/>
          </a:xfrm>
        </p:spPr>
        <p:txBody>
          <a:bodyPr>
            <a:normAutofit/>
          </a:bodyPr>
          <a:lstStyle/>
          <a:p>
            <a:r>
              <a:rPr lang="en-US" sz="2000" dirty="0"/>
              <a:t>Includes sport and exercise</a:t>
            </a:r>
          </a:p>
          <a:p>
            <a:pPr lvl="1"/>
            <a:r>
              <a:rPr lang="en-US" sz="1800" dirty="0"/>
              <a:t>Must be planned and taught deliberately to children with visual impairments. </a:t>
            </a:r>
          </a:p>
          <a:p>
            <a:pPr lvl="1"/>
            <a:r>
              <a:rPr lang="en-US" sz="1800" dirty="0"/>
              <a:t>Sighted students may decide to try an activity because they have observed others participating</a:t>
            </a:r>
          </a:p>
          <a:p>
            <a:pPr lvl="1"/>
            <a:r>
              <a:rPr lang="en-US" sz="1800" dirty="0"/>
              <a:t>Students with visual impairments may not know whether an activity is enjoyable unless they have been taught in an accessible manner.</a:t>
            </a:r>
          </a:p>
          <a:p>
            <a:pPr marL="0" indent="0">
              <a:buNone/>
            </a:pPr>
            <a:endParaRPr lang="en-US" sz="2000" dirty="0"/>
          </a:p>
          <a:p>
            <a:r>
              <a:rPr lang="en-US" sz="2000" dirty="0"/>
              <a:t>Locomotor and object control skills contributes to future participation in recreation and leisure for ALL students.</a:t>
            </a:r>
          </a:p>
        </p:txBody>
      </p:sp>
    </p:spTree>
    <p:extLst>
      <p:ext uri="{BB962C8B-B14F-4D97-AF65-F5344CB8AC3E}">
        <p14:creationId xmlns:p14="http://schemas.microsoft.com/office/powerpoint/2010/main" val="3536866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502C6-B9EC-4097-8AB9-D0891CE6AEBE}"/>
              </a:ext>
            </a:extLst>
          </p:cNvPr>
          <p:cNvSpPr>
            <a:spLocks noGrp="1"/>
          </p:cNvSpPr>
          <p:nvPr>
            <p:ph type="title"/>
          </p:nvPr>
        </p:nvSpPr>
        <p:spPr/>
        <p:txBody>
          <a:bodyPr/>
          <a:lstStyle/>
          <a:p>
            <a:r>
              <a:rPr lang="en-US" dirty="0"/>
              <a:t>Self-determination Skills </a:t>
            </a:r>
            <a:br>
              <a:rPr lang="en-US" dirty="0"/>
            </a:br>
            <a:endParaRPr lang="en-US" dirty="0"/>
          </a:p>
        </p:txBody>
      </p:sp>
      <p:sp>
        <p:nvSpPr>
          <p:cNvPr id="3" name="Content Placeholder 2">
            <a:extLst>
              <a:ext uri="{FF2B5EF4-FFF2-40B4-BE49-F238E27FC236}">
                <a16:creationId xmlns:a16="http://schemas.microsoft.com/office/drawing/2014/main" id="{2AD84786-7706-4D5F-BF75-34130109A700}"/>
              </a:ext>
            </a:extLst>
          </p:cNvPr>
          <p:cNvSpPr>
            <a:spLocks noGrp="1"/>
          </p:cNvSpPr>
          <p:nvPr>
            <p:ph idx="1"/>
          </p:nvPr>
        </p:nvSpPr>
        <p:spPr/>
        <p:txBody>
          <a:bodyPr>
            <a:normAutofit/>
          </a:bodyPr>
          <a:lstStyle/>
          <a:p>
            <a:r>
              <a:rPr lang="en-US" dirty="0"/>
              <a:t>Teachers must also include students in the process of making accommodations for activities, so they have the knowledge needed to advocate for future activity in other environments.</a:t>
            </a:r>
          </a:p>
          <a:p>
            <a:r>
              <a:rPr lang="en-US" dirty="0"/>
              <a:t>Increase problem-solving skills</a:t>
            </a:r>
          </a:p>
          <a:p>
            <a:r>
              <a:rPr lang="en-US" dirty="0"/>
              <a:t>Goal-setting in sports or exercise </a:t>
            </a:r>
          </a:p>
          <a:p>
            <a:endParaRPr lang="en-US" dirty="0"/>
          </a:p>
          <a:p>
            <a:r>
              <a:rPr lang="en-US" dirty="0"/>
              <a:t>Examples:</a:t>
            </a:r>
          </a:p>
          <a:p>
            <a:pPr lvl="1"/>
            <a:r>
              <a:rPr lang="en-US" dirty="0"/>
              <a:t>Obtaining a new personal best in track &amp; field</a:t>
            </a:r>
          </a:p>
          <a:p>
            <a:pPr lvl="1"/>
            <a:r>
              <a:rPr lang="en-US" dirty="0"/>
              <a:t>PE teacher can assist student to track progress in weightlifting goals</a:t>
            </a:r>
          </a:p>
          <a:p>
            <a:endParaRPr lang="en-US" dirty="0"/>
          </a:p>
        </p:txBody>
      </p:sp>
    </p:spTree>
    <p:extLst>
      <p:ext uri="{BB962C8B-B14F-4D97-AF65-F5344CB8AC3E}">
        <p14:creationId xmlns:p14="http://schemas.microsoft.com/office/powerpoint/2010/main" val="3586205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3B18-2705-46B5-AE12-E31CF928C95E}"/>
              </a:ext>
            </a:extLst>
          </p:cNvPr>
          <p:cNvSpPr>
            <a:spLocks noGrp="1"/>
          </p:cNvSpPr>
          <p:nvPr>
            <p:ph type="title"/>
          </p:nvPr>
        </p:nvSpPr>
        <p:spPr/>
        <p:txBody>
          <a:bodyPr/>
          <a:lstStyle/>
          <a:p>
            <a:r>
              <a:rPr lang="en-US" dirty="0"/>
              <a:t>Social interaction skills</a:t>
            </a:r>
          </a:p>
        </p:txBody>
      </p:sp>
      <p:sp>
        <p:nvSpPr>
          <p:cNvPr id="3" name="Content Placeholder 2">
            <a:extLst>
              <a:ext uri="{FF2B5EF4-FFF2-40B4-BE49-F238E27FC236}">
                <a16:creationId xmlns:a16="http://schemas.microsoft.com/office/drawing/2014/main" id="{1DE992F5-78CB-4A96-91C1-3F7E0082E37E}"/>
              </a:ext>
            </a:extLst>
          </p:cNvPr>
          <p:cNvSpPr>
            <a:spLocks noGrp="1"/>
          </p:cNvSpPr>
          <p:nvPr>
            <p:ph idx="1"/>
          </p:nvPr>
        </p:nvSpPr>
        <p:spPr>
          <a:xfrm>
            <a:off x="1154954" y="2413262"/>
            <a:ext cx="9469053" cy="3893270"/>
          </a:xfrm>
        </p:spPr>
        <p:txBody>
          <a:bodyPr>
            <a:normAutofit/>
          </a:bodyPr>
          <a:lstStyle/>
          <a:p>
            <a:r>
              <a:rPr lang="en-US" sz="2000" dirty="0"/>
              <a:t>Children with visual impairments often miss out on learning basic and complex social interaction skills:</a:t>
            </a:r>
          </a:p>
          <a:p>
            <a:pPr lvl="1"/>
            <a:r>
              <a:rPr lang="en-US" sz="1800" dirty="0"/>
              <a:t>making eye contact</a:t>
            </a:r>
          </a:p>
          <a:p>
            <a:pPr lvl="1"/>
            <a:r>
              <a:rPr lang="en-US" sz="1800" dirty="0"/>
              <a:t> joining a group of peers for a conversation</a:t>
            </a:r>
          </a:p>
          <a:p>
            <a:pPr lvl="1"/>
            <a:r>
              <a:rPr lang="en-US" sz="1800" dirty="0"/>
              <a:t> initiating a conversation</a:t>
            </a:r>
          </a:p>
          <a:p>
            <a:pPr lvl="1"/>
            <a:r>
              <a:rPr lang="en-US" sz="1800" dirty="0"/>
              <a:t>reading nonverbal cues such as body language and facial expressions. </a:t>
            </a:r>
          </a:p>
          <a:p>
            <a:r>
              <a:rPr lang="en-US" sz="2000" dirty="0"/>
              <a:t>PE provides many natural opportunities:</a:t>
            </a:r>
          </a:p>
          <a:p>
            <a:pPr lvl="1"/>
            <a:r>
              <a:rPr lang="en-US" sz="1800" dirty="0"/>
              <a:t>participating in team sports, where students with visual impairments can practice social interaction skills. </a:t>
            </a:r>
          </a:p>
          <a:p>
            <a:endParaRPr lang="en-US" dirty="0"/>
          </a:p>
          <a:p>
            <a:endParaRPr lang="en-US" dirty="0"/>
          </a:p>
        </p:txBody>
      </p:sp>
    </p:spTree>
    <p:extLst>
      <p:ext uri="{BB962C8B-B14F-4D97-AF65-F5344CB8AC3E}">
        <p14:creationId xmlns:p14="http://schemas.microsoft.com/office/powerpoint/2010/main" val="741155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794E-27DA-4DB2-8BA8-8AE61162717C}"/>
              </a:ext>
            </a:extLst>
          </p:cNvPr>
          <p:cNvSpPr>
            <a:spLocks noGrp="1"/>
          </p:cNvSpPr>
          <p:nvPr>
            <p:ph type="title"/>
          </p:nvPr>
        </p:nvSpPr>
        <p:spPr/>
        <p:txBody>
          <a:bodyPr/>
          <a:lstStyle/>
          <a:p>
            <a:r>
              <a:rPr lang="en-US" dirty="0"/>
              <a:t>Assistive Technology</a:t>
            </a:r>
          </a:p>
        </p:txBody>
      </p:sp>
      <p:sp>
        <p:nvSpPr>
          <p:cNvPr id="4" name="Content Placeholder 2">
            <a:extLst>
              <a:ext uri="{FF2B5EF4-FFF2-40B4-BE49-F238E27FC236}">
                <a16:creationId xmlns:a16="http://schemas.microsoft.com/office/drawing/2014/main" id="{B2ACE3B6-A0D8-45E8-9CA8-1F9327107AF4}"/>
              </a:ext>
            </a:extLst>
          </p:cNvPr>
          <p:cNvSpPr txBox="1">
            <a:spLocks noGrp="1"/>
          </p:cNvSpPr>
          <p:nvPr>
            <p:ph idx="1"/>
          </p:nvPr>
        </p:nvSpPr>
        <p:spPr>
          <a:xfrm>
            <a:off x="1155700" y="2603499"/>
            <a:ext cx="9534296" cy="396698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Assistive technology makes information that may be inaccessible readily available and expands the world of assistive technology that can be related to:</a:t>
            </a:r>
          </a:p>
          <a:p>
            <a:pPr lvl="1"/>
            <a:r>
              <a:rPr lang="en-US" dirty="0"/>
              <a:t>students’ future social activities, </a:t>
            </a:r>
          </a:p>
          <a:p>
            <a:pPr lvl="1"/>
            <a:r>
              <a:rPr lang="en-US" dirty="0"/>
              <a:t>continuation to postsecondary education, </a:t>
            </a:r>
          </a:p>
          <a:p>
            <a:pPr lvl="1"/>
            <a:r>
              <a:rPr lang="en-US" dirty="0"/>
              <a:t> paid employment (</a:t>
            </a:r>
            <a:r>
              <a:rPr lang="en-US" dirty="0" err="1"/>
              <a:t>Wolffe</a:t>
            </a:r>
            <a:r>
              <a:rPr lang="en-US" dirty="0"/>
              <a:t> &amp; Kelly, 2011)</a:t>
            </a:r>
          </a:p>
          <a:p>
            <a:r>
              <a:rPr lang="en-US" dirty="0"/>
              <a:t>Equipment:</a:t>
            </a:r>
          </a:p>
          <a:p>
            <a:pPr lvl="1"/>
            <a:r>
              <a:rPr lang="en-US" dirty="0"/>
              <a:t>Talking pedometers</a:t>
            </a:r>
          </a:p>
          <a:p>
            <a:pPr lvl="1"/>
            <a:r>
              <a:rPr lang="en-US" dirty="0"/>
              <a:t>Talking heart rate monitors</a:t>
            </a:r>
          </a:p>
          <a:p>
            <a:pPr lvl="1"/>
            <a:r>
              <a:rPr lang="en-US" dirty="0" err="1"/>
              <a:t>Modifed</a:t>
            </a:r>
            <a:r>
              <a:rPr lang="en-US" dirty="0"/>
              <a:t> Wii games (See Vifit.org) are examples of common technology used in PE that has been modified for use</a:t>
            </a:r>
            <a:endParaRPr lang="en-US" sz="2600" dirty="0"/>
          </a:p>
          <a:p>
            <a:endParaRPr lang="en-US" dirty="0"/>
          </a:p>
        </p:txBody>
      </p:sp>
    </p:spTree>
    <p:extLst>
      <p:ext uri="{BB962C8B-B14F-4D97-AF65-F5344CB8AC3E}">
        <p14:creationId xmlns:p14="http://schemas.microsoft.com/office/powerpoint/2010/main" val="2194520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B67B-2928-4D69-812D-1884D37F2230}"/>
              </a:ext>
            </a:extLst>
          </p:cNvPr>
          <p:cNvSpPr>
            <a:spLocks noGrp="1"/>
          </p:cNvSpPr>
          <p:nvPr>
            <p:ph type="title"/>
          </p:nvPr>
        </p:nvSpPr>
        <p:spPr>
          <a:xfrm>
            <a:off x="1154953" y="669303"/>
            <a:ext cx="8761413" cy="1011329"/>
          </a:xfrm>
        </p:spPr>
        <p:txBody>
          <a:bodyPr/>
          <a:lstStyle/>
          <a:p>
            <a:r>
              <a:rPr lang="en-US" dirty="0"/>
              <a:t>Objectives today	</a:t>
            </a:r>
          </a:p>
        </p:txBody>
      </p:sp>
      <p:sp>
        <p:nvSpPr>
          <p:cNvPr id="3" name="Content Placeholder 2">
            <a:extLst>
              <a:ext uri="{FF2B5EF4-FFF2-40B4-BE49-F238E27FC236}">
                <a16:creationId xmlns:a16="http://schemas.microsoft.com/office/drawing/2014/main" id="{70B5B7DD-9A28-4CE5-A410-B3151F3B9244}"/>
              </a:ext>
            </a:extLst>
          </p:cNvPr>
          <p:cNvSpPr>
            <a:spLocks noGrp="1"/>
          </p:cNvSpPr>
          <p:nvPr>
            <p:ph idx="1"/>
          </p:nvPr>
        </p:nvSpPr>
        <p:spPr>
          <a:xfrm>
            <a:off x="861134" y="2377257"/>
            <a:ext cx="10342485" cy="3811440"/>
          </a:xfrm>
        </p:spPr>
        <p:txBody>
          <a:bodyPr>
            <a:normAutofit/>
          </a:bodyPr>
          <a:lstStyle/>
          <a:p>
            <a:pPr marL="0" indent="0">
              <a:buNone/>
            </a:pPr>
            <a:endParaRPr lang="en-US" sz="2400" dirty="0"/>
          </a:p>
          <a:p>
            <a:r>
              <a:rPr lang="en-US" sz="2400" dirty="0"/>
              <a:t>Touch on differences between APE vs R&amp;L</a:t>
            </a:r>
          </a:p>
          <a:p>
            <a:r>
              <a:rPr lang="en-US" sz="2400" dirty="0"/>
              <a:t>Explain the importance of motor learning development across the ages</a:t>
            </a:r>
          </a:p>
          <a:p>
            <a:r>
              <a:rPr lang="en-US" sz="2400" dirty="0"/>
              <a:t>Applying ideas for ECC into Recreation and Leisure component</a:t>
            </a:r>
          </a:p>
          <a:p>
            <a:r>
              <a:rPr lang="en-US" sz="2400" dirty="0"/>
              <a:t>IEP Checklist for Physical Education Services</a:t>
            </a:r>
          </a:p>
          <a:p>
            <a:r>
              <a:rPr lang="en-US" sz="2400" dirty="0"/>
              <a:t>Sports camp model</a:t>
            </a:r>
          </a:p>
        </p:txBody>
      </p:sp>
    </p:spTree>
    <p:extLst>
      <p:ext uri="{BB962C8B-B14F-4D97-AF65-F5344CB8AC3E}">
        <p14:creationId xmlns:p14="http://schemas.microsoft.com/office/powerpoint/2010/main" val="3557473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9F8A-495E-4F12-A4EA-CFD0763F7A0B}"/>
              </a:ext>
            </a:extLst>
          </p:cNvPr>
          <p:cNvSpPr>
            <a:spLocks noGrp="1"/>
          </p:cNvSpPr>
          <p:nvPr>
            <p:ph type="title"/>
          </p:nvPr>
        </p:nvSpPr>
        <p:spPr/>
        <p:txBody>
          <a:bodyPr/>
          <a:lstStyle/>
          <a:p>
            <a:r>
              <a:rPr lang="en-US" dirty="0"/>
              <a:t>Sensory Efficiency Skills </a:t>
            </a:r>
          </a:p>
        </p:txBody>
      </p:sp>
      <p:sp>
        <p:nvSpPr>
          <p:cNvPr id="3" name="Content Placeholder 2">
            <a:extLst>
              <a:ext uri="{FF2B5EF4-FFF2-40B4-BE49-F238E27FC236}">
                <a16:creationId xmlns:a16="http://schemas.microsoft.com/office/drawing/2014/main" id="{35F66969-7A92-41E5-BCFA-97616AE62726}"/>
              </a:ext>
            </a:extLst>
          </p:cNvPr>
          <p:cNvSpPr>
            <a:spLocks noGrp="1"/>
          </p:cNvSpPr>
          <p:nvPr>
            <p:ph idx="1"/>
          </p:nvPr>
        </p:nvSpPr>
        <p:spPr/>
        <p:txBody>
          <a:bodyPr/>
          <a:lstStyle/>
          <a:p>
            <a:r>
              <a:rPr lang="en-US" dirty="0"/>
              <a:t>Auditory and tactile learning are essential for students with visual impairments to access information through listening skills and to learn braille if appropriate.</a:t>
            </a:r>
          </a:p>
          <a:p>
            <a:endParaRPr lang="en-US" dirty="0"/>
          </a:p>
          <a:p>
            <a:pPr lvl="1"/>
            <a:r>
              <a:rPr lang="en-US" sz="1800" dirty="0"/>
              <a:t>Examples:</a:t>
            </a:r>
          </a:p>
          <a:p>
            <a:pPr lvl="2"/>
            <a:r>
              <a:rPr lang="en-US" sz="1600" dirty="0"/>
              <a:t>Listening to and following directions to music (Learning Station)</a:t>
            </a:r>
          </a:p>
          <a:p>
            <a:pPr lvl="2"/>
            <a:r>
              <a:rPr lang="en-US" sz="1600" dirty="0"/>
              <a:t>Beep baseball</a:t>
            </a:r>
          </a:p>
          <a:p>
            <a:pPr lvl="2"/>
            <a:r>
              <a:rPr lang="en-US" sz="1600" dirty="0"/>
              <a:t>Goalball</a:t>
            </a:r>
          </a:p>
          <a:p>
            <a:pPr lvl="2"/>
            <a:endParaRPr lang="en-US" dirty="0"/>
          </a:p>
          <a:p>
            <a:endParaRPr lang="en-US" dirty="0"/>
          </a:p>
        </p:txBody>
      </p:sp>
    </p:spTree>
    <p:extLst>
      <p:ext uri="{BB962C8B-B14F-4D97-AF65-F5344CB8AC3E}">
        <p14:creationId xmlns:p14="http://schemas.microsoft.com/office/powerpoint/2010/main" val="2843953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0200-9D24-43B7-900D-4F04A549B001}"/>
              </a:ext>
            </a:extLst>
          </p:cNvPr>
          <p:cNvSpPr>
            <a:spLocks noGrp="1"/>
          </p:cNvSpPr>
          <p:nvPr>
            <p:ph type="title"/>
          </p:nvPr>
        </p:nvSpPr>
        <p:spPr/>
        <p:txBody>
          <a:bodyPr/>
          <a:lstStyle/>
          <a:p>
            <a:r>
              <a:rPr lang="en-US" dirty="0"/>
              <a:t>Leisure activities:</a:t>
            </a:r>
          </a:p>
        </p:txBody>
      </p:sp>
      <p:sp>
        <p:nvSpPr>
          <p:cNvPr id="3" name="Content Placeholder 2">
            <a:extLst>
              <a:ext uri="{FF2B5EF4-FFF2-40B4-BE49-F238E27FC236}">
                <a16:creationId xmlns:a16="http://schemas.microsoft.com/office/drawing/2014/main" id="{B7EB7424-707E-4EFA-981B-F544EC83F3D6}"/>
              </a:ext>
            </a:extLst>
          </p:cNvPr>
          <p:cNvSpPr>
            <a:spLocks noGrp="1"/>
          </p:cNvSpPr>
          <p:nvPr>
            <p:ph idx="1"/>
          </p:nvPr>
        </p:nvSpPr>
        <p:spPr>
          <a:xfrm>
            <a:off x="1154955" y="2603500"/>
            <a:ext cx="3332204" cy="3416300"/>
          </a:xfrm>
        </p:spPr>
        <p:txBody>
          <a:bodyPr>
            <a:normAutofit fontScale="92500" lnSpcReduction="10000"/>
          </a:bodyPr>
          <a:lstStyle/>
          <a:p>
            <a:r>
              <a:rPr lang="en-US" sz="2400" dirty="0"/>
              <a:t>Board games</a:t>
            </a:r>
          </a:p>
          <a:p>
            <a:r>
              <a:rPr lang="en-US" sz="2400" dirty="0"/>
              <a:t>Card games</a:t>
            </a:r>
          </a:p>
          <a:p>
            <a:r>
              <a:rPr lang="en-US" sz="2400" dirty="0"/>
              <a:t>Crafting</a:t>
            </a:r>
          </a:p>
          <a:p>
            <a:r>
              <a:rPr lang="en-US" sz="2400" dirty="0"/>
              <a:t>Listening to music</a:t>
            </a:r>
          </a:p>
          <a:p>
            <a:r>
              <a:rPr lang="en-US" sz="2400" dirty="0"/>
              <a:t>Video games</a:t>
            </a:r>
          </a:p>
          <a:p>
            <a:r>
              <a:rPr lang="en-US" sz="2400" dirty="0"/>
              <a:t>Video game networks</a:t>
            </a:r>
          </a:p>
          <a:p>
            <a:r>
              <a:rPr lang="en-US" sz="2400" dirty="0"/>
              <a:t>Audiobooks</a:t>
            </a:r>
          </a:p>
          <a:p>
            <a:pPr marL="0" indent="0">
              <a:buNone/>
            </a:pPr>
            <a:endParaRPr lang="en-US" dirty="0"/>
          </a:p>
          <a:p>
            <a:endParaRPr lang="en-US" dirty="0"/>
          </a:p>
          <a:p>
            <a:endParaRPr lang="en-US" dirty="0"/>
          </a:p>
        </p:txBody>
      </p:sp>
      <p:sp>
        <p:nvSpPr>
          <p:cNvPr id="4" name="Content Placeholder 2">
            <a:extLst>
              <a:ext uri="{FF2B5EF4-FFF2-40B4-BE49-F238E27FC236}">
                <a16:creationId xmlns:a16="http://schemas.microsoft.com/office/drawing/2014/main" id="{14167549-0B39-4C52-9516-DC90BD784815}"/>
              </a:ext>
            </a:extLst>
          </p:cNvPr>
          <p:cNvSpPr txBox="1">
            <a:spLocks/>
          </p:cNvSpPr>
          <p:nvPr/>
        </p:nvSpPr>
        <p:spPr>
          <a:xfrm>
            <a:off x="6378976" y="2603500"/>
            <a:ext cx="3332204"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t>Descriptive movies</a:t>
            </a:r>
          </a:p>
          <a:p>
            <a:r>
              <a:rPr lang="en-US" sz="2400" dirty="0"/>
              <a:t>Radio/weather</a:t>
            </a:r>
          </a:p>
          <a:p>
            <a:r>
              <a:rPr lang="en-US" sz="2400" dirty="0"/>
              <a:t>Sporting events</a:t>
            </a:r>
          </a:p>
          <a:p>
            <a:r>
              <a:rPr lang="en-US" sz="2400" dirty="0"/>
              <a:t>Walking</a:t>
            </a:r>
          </a:p>
          <a:p>
            <a:r>
              <a:rPr lang="en-US" sz="2400" dirty="0"/>
              <a:t>Yoga</a:t>
            </a:r>
          </a:p>
          <a:p>
            <a:r>
              <a:rPr lang="en-US" sz="2400" dirty="0"/>
              <a:t>Car rides</a:t>
            </a:r>
          </a:p>
          <a:p>
            <a:r>
              <a:rPr lang="en-US" sz="2400" dirty="0"/>
              <a:t>Trails </a:t>
            </a:r>
          </a:p>
          <a:p>
            <a:endParaRPr lang="en-US" dirty="0"/>
          </a:p>
        </p:txBody>
      </p:sp>
    </p:spTree>
    <p:extLst>
      <p:ext uri="{BB962C8B-B14F-4D97-AF65-F5344CB8AC3E}">
        <p14:creationId xmlns:p14="http://schemas.microsoft.com/office/powerpoint/2010/main" val="720090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9725-F116-499A-8C3F-331A4A611D8D}"/>
              </a:ext>
            </a:extLst>
          </p:cNvPr>
          <p:cNvSpPr>
            <a:spLocks noGrp="1"/>
          </p:cNvSpPr>
          <p:nvPr>
            <p:ph type="title"/>
          </p:nvPr>
        </p:nvSpPr>
        <p:spPr>
          <a:xfrm>
            <a:off x="678730" y="1011375"/>
            <a:ext cx="10652289" cy="706964"/>
          </a:xfrm>
        </p:spPr>
        <p:txBody>
          <a:bodyPr/>
          <a:lstStyle/>
          <a:p>
            <a:r>
              <a:rPr lang="en-US" sz="4000" dirty="0"/>
              <a:t>Examples of using ECC’s skills: </a:t>
            </a:r>
          </a:p>
        </p:txBody>
      </p:sp>
      <p:pic>
        <p:nvPicPr>
          <p:cNvPr id="4" name="Content Placeholder 3">
            <a:extLst>
              <a:ext uri="{FF2B5EF4-FFF2-40B4-BE49-F238E27FC236}">
                <a16:creationId xmlns:a16="http://schemas.microsoft.com/office/drawing/2014/main" id="{E1F3A616-B29C-4DE6-AFEA-45924F8976F1}"/>
              </a:ext>
            </a:extLst>
          </p:cNvPr>
          <p:cNvPicPr>
            <a:picLocks noGrp="1" noChangeAspect="1"/>
          </p:cNvPicPr>
          <p:nvPr>
            <p:ph idx="1"/>
          </p:nvPr>
        </p:nvPicPr>
        <p:blipFill>
          <a:blip r:embed="rId2"/>
          <a:stretch>
            <a:fillRect/>
          </a:stretch>
        </p:blipFill>
        <p:spPr>
          <a:xfrm>
            <a:off x="2499694" y="2396110"/>
            <a:ext cx="7464437" cy="4198746"/>
          </a:xfrm>
          <a:prstGeom prst="rect">
            <a:avLst/>
          </a:prstGeom>
        </p:spPr>
      </p:pic>
    </p:spTree>
    <p:extLst>
      <p:ext uri="{BB962C8B-B14F-4D97-AF65-F5344CB8AC3E}">
        <p14:creationId xmlns:p14="http://schemas.microsoft.com/office/powerpoint/2010/main" val="1015305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AE34BB-B6BE-4230-B4D8-A7B4761954E8}"/>
              </a:ext>
            </a:extLst>
          </p:cNvPr>
          <p:cNvPicPr>
            <a:picLocks noChangeAspect="1"/>
          </p:cNvPicPr>
          <p:nvPr/>
        </p:nvPicPr>
        <p:blipFill rotWithShape="1">
          <a:blip r:embed="rId2"/>
          <a:srcRect r="32932"/>
          <a:stretch/>
        </p:blipFill>
        <p:spPr>
          <a:xfrm>
            <a:off x="379198" y="406075"/>
            <a:ext cx="7558172" cy="6338550"/>
          </a:xfrm>
          <a:prstGeom prst="rect">
            <a:avLst/>
          </a:prstGeom>
        </p:spPr>
      </p:pic>
    </p:spTree>
    <p:extLst>
      <p:ext uri="{BB962C8B-B14F-4D97-AF65-F5344CB8AC3E}">
        <p14:creationId xmlns:p14="http://schemas.microsoft.com/office/powerpoint/2010/main" val="3593948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20FFCEC1-408A-4264-BE7F-127CD1435DD9}"/>
              </a:ext>
            </a:extLst>
          </p:cNvPr>
          <p:cNvPicPr>
            <a:picLocks noChangeAspect="1"/>
          </p:cNvPicPr>
          <p:nvPr/>
        </p:nvPicPr>
        <p:blipFill>
          <a:blip r:embed="rId2"/>
          <a:stretch>
            <a:fillRect/>
          </a:stretch>
        </p:blipFill>
        <p:spPr>
          <a:xfrm>
            <a:off x="520183" y="609186"/>
            <a:ext cx="9585352" cy="5391761"/>
          </a:xfrm>
          <a:prstGeom prst="rect">
            <a:avLst/>
          </a:prstGeom>
        </p:spPr>
      </p:pic>
    </p:spTree>
    <p:extLst>
      <p:ext uri="{BB962C8B-B14F-4D97-AF65-F5344CB8AC3E}">
        <p14:creationId xmlns:p14="http://schemas.microsoft.com/office/powerpoint/2010/main" val="325037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533E6DCE-97B2-4CEC-B7D1-EE71B41EF1C7}"/>
              </a:ext>
            </a:extLst>
          </p:cNvPr>
          <p:cNvPicPr>
            <a:picLocks noChangeAspect="1"/>
          </p:cNvPicPr>
          <p:nvPr/>
        </p:nvPicPr>
        <p:blipFill rotWithShape="1">
          <a:blip r:embed="rId2"/>
          <a:srcRect l="9013" r="15448"/>
          <a:stretch/>
        </p:blipFill>
        <p:spPr>
          <a:xfrm>
            <a:off x="340333" y="200320"/>
            <a:ext cx="8671691" cy="6457359"/>
          </a:xfrm>
          <a:prstGeom prst="rect">
            <a:avLst/>
          </a:prstGeom>
        </p:spPr>
      </p:pic>
    </p:spTree>
    <p:extLst>
      <p:ext uri="{BB962C8B-B14F-4D97-AF65-F5344CB8AC3E}">
        <p14:creationId xmlns:p14="http://schemas.microsoft.com/office/powerpoint/2010/main" val="2184138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DA63C-FCE1-4385-B945-1F56AF5BE5D3}"/>
              </a:ext>
            </a:extLst>
          </p:cNvPr>
          <p:cNvPicPr>
            <a:picLocks noChangeAspect="1"/>
          </p:cNvPicPr>
          <p:nvPr/>
        </p:nvPicPr>
        <p:blipFill>
          <a:blip r:embed="rId2"/>
          <a:stretch>
            <a:fillRect/>
          </a:stretch>
        </p:blipFill>
        <p:spPr>
          <a:xfrm>
            <a:off x="647307" y="202676"/>
            <a:ext cx="8603529" cy="6452647"/>
          </a:xfrm>
          <a:prstGeom prst="rect">
            <a:avLst/>
          </a:prstGeom>
        </p:spPr>
      </p:pic>
    </p:spTree>
    <p:extLst>
      <p:ext uri="{BB962C8B-B14F-4D97-AF65-F5344CB8AC3E}">
        <p14:creationId xmlns:p14="http://schemas.microsoft.com/office/powerpoint/2010/main" val="732005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F99D55-1991-439D-8133-270244879C74}"/>
              </a:ext>
            </a:extLst>
          </p:cNvPr>
          <p:cNvPicPr>
            <a:picLocks noChangeAspect="1"/>
          </p:cNvPicPr>
          <p:nvPr/>
        </p:nvPicPr>
        <p:blipFill>
          <a:blip r:embed="rId2"/>
          <a:stretch>
            <a:fillRect/>
          </a:stretch>
        </p:blipFill>
        <p:spPr>
          <a:xfrm>
            <a:off x="830341" y="217904"/>
            <a:ext cx="7814038" cy="6422191"/>
          </a:xfrm>
          <a:prstGeom prst="rect">
            <a:avLst/>
          </a:prstGeom>
        </p:spPr>
      </p:pic>
    </p:spTree>
    <p:extLst>
      <p:ext uri="{BB962C8B-B14F-4D97-AF65-F5344CB8AC3E}">
        <p14:creationId xmlns:p14="http://schemas.microsoft.com/office/powerpoint/2010/main" val="1628495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B9EF8-7118-49F3-BCBB-1FC838C5C604}"/>
              </a:ext>
            </a:extLst>
          </p:cNvPr>
          <p:cNvPicPr>
            <a:picLocks noChangeAspect="1"/>
          </p:cNvPicPr>
          <p:nvPr/>
        </p:nvPicPr>
        <p:blipFill>
          <a:blip r:embed="rId2"/>
          <a:stretch>
            <a:fillRect/>
          </a:stretch>
        </p:blipFill>
        <p:spPr>
          <a:xfrm>
            <a:off x="741575" y="179109"/>
            <a:ext cx="8666375" cy="6499781"/>
          </a:xfrm>
          <a:prstGeom prst="rect">
            <a:avLst/>
          </a:prstGeom>
        </p:spPr>
      </p:pic>
    </p:spTree>
    <p:extLst>
      <p:ext uri="{BB962C8B-B14F-4D97-AF65-F5344CB8AC3E}">
        <p14:creationId xmlns:p14="http://schemas.microsoft.com/office/powerpoint/2010/main" val="3891935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 photo description available.">
            <a:extLst>
              <a:ext uri="{FF2B5EF4-FFF2-40B4-BE49-F238E27FC236}">
                <a16:creationId xmlns:a16="http://schemas.microsoft.com/office/drawing/2014/main" id="{31CCDC83-9FBA-6628-3AFD-C51C8F8B9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62" y="297381"/>
            <a:ext cx="8955601" cy="645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588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2111-32A7-4DD6-96B4-49B6AA73006A}"/>
              </a:ext>
            </a:extLst>
          </p:cNvPr>
          <p:cNvSpPr>
            <a:spLocks noGrp="1"/>
          </p:cNvSpPr>
          <p:nvPr>
            <p:ph type="title"/>
          </p:nvPr>
        </p:nvSpPr>
        <p:spPr/>
        <p:txBody>
          <a:bodyPr/>
          <a:lstStyle/>
          <a:p>
            <a:r>
              <a:rPr lang="en-US" sz="4400" dirty="0"/>
              <a:t>Let’s get started</a:t>
            </a:r>
            <a:r>
              <a:rPr lang="en-US" dirty="0"/>
              <a:t>	</a:t>
            </a:r>
          </a:p>
        </p:txBody>
      </p:sp>
      <p:sp>
        <p:nvSpPr>
          <p:cNvPr id="3" name="Content Placeholder 2">
            <a:extLst>
              <a:ext uri="{FF2B5EF4-FFF2-40B4-BE49-F238E27FC236}">
                <a16:creationId xmlns:a16="http://schemas.microsoft.com/office/drawing/2014/main" id="{1E782CAB-419D-4FED-A97C-53E63A5CAC8A}"/>
              </a:ext>
            </a:extLst>
          </p:cNvPr>
          <p:cNvSpPr>
            <a:spLocks noGrp="1"/>
          </p:cNvSpPr>
          <p:nvPr>
            <p:ph idx="1"/>
          </p:nvPr>
        </p:nvSpPr>
        <p:spPr>
          <a:xfrm>
            <a:off x="648927" y="2091653"/>
            <a:ext cx="3807663" cy="4326902"/>
          </a:xfrm>
        </p:spPr>
        <p:txBody>
          <a:bodyPr>
            <a:normAutofit fontScale="92500" lnSpcReduction="20000"/>
          </a:bodyPr>
          <a:lstStyle/>
          <a:p>
            <a:pPr marL="457200" lvl="1" indent="0">
              <a:buNone/>
            </a:pPr>
            <a:endParaRPr lang="en-US" sz="2000" dirty="0"/>
          </a:p>
          <a:p>
            <a:r>
              <a:rPr lang="en-US" sz="2400" dirty="0"/>
              <a:t>ECC pop quiz, which ECC Components are demonstrated here:</a:t>
            </a:r>
          </a:p>
          <a:p>
            <a:r>
              <a:rPr lang="en-US" sz="2400" dirty="0">
                <a:hlinkClick r:id="rId2"/>
              </a:rPr>
              <a:t>https://www.youtube.com/watch?v=D9ZrdDh7wJc</a:t>
            </a:r>
            <a:endParaRPr lang="en-US" sz="2400" dirty="0"/>
          </a:p>
          <a:p>
            <a:endParaRPr lang="en-US" sz="2400" dirty="0"/>
          </a:p>
          <a:p>
            <a:pPr marL="0" indent="0">
              <a:buNone/>
            </a:pPr>
            <a:endParaRPr lang="en-US" sz="2400" dirty="0"/>
          </a:p>
          <a:p>
            <a:pPr marL="0" indent="0">
              <a:buNone/>
            </a:pPr>
            <a:endParaRPr lang="en-US" sz="2400" dirty="0"/>
          </a:p>
          <a:p>
            <a:pPr marL="0" indent="0">
              <a:buNone/>
            </a:pPr>
            <a:r>
              <a:rPr lang="en-US" sz="1300" b="1" dirty="0"/>
              <a:t>To the right</a:t>
            </a:r>
            <a:r>
              <a:rPr lang="en-US" sz="1300" dirty="0"/>
              <a:t>: Circular puzzle image of ECC Components surrounding Core Academics in the center, image take from Perkins School for the Blind</a:t>
            </a:r>
          </a:p>
        </p:txBody>
      </p:sp>
      <p:pic>
        <p:nvPicPr>
          <p:cNvPr id="4" name="Picture 2" descr="No photo description available.">
            <a:extLst>
              <a:ext uri="{FF2B5EF4-FFF2-40B4-BE49-F238E27FC236}">
                <a16:creationId xmlns:a16="http://schemas.microsoft.com/office/drawing/2014/main" id="{02202D0D-33AC-DDC8-FA79-696B025B9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484" y="2241591"/>
            <a:ext cx="6498589" cy="468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91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4536-B61E-4520-90C9-4C4A77C1A623}"/>
              </a:ext>
            </a:extLst>
          </p:cNvPr>
          <p:cNvSpPr>
            <a:spLocks noGrp="1"/>
          </p:cNvSpPr>
          <p:nvPr>
            <p:ph type="title"/>
          </p:nvPr>
        </p:nvSpPr>
        <p:spPr/>
        <p:txBody>
          <a:bodyPr/>
          <a:lstStyle/>
          <a:p>
            <a:r>
              <a:rPr lang="en-US" dirty="0"/>
              <a:t>Tools for Adapted Physical Education</a:t>
            </a:r>
          </a:p>
        </p:txBody>
      </p:sp>
      <p:sp>
        <p:nvSpPr>
          <p:cNvPr id="3" name="Content Placeholder 2">
            <a:extLst>
              <a:ext uri="{FF2B5EF4-FFF2-40B4-BE49-F238E27FC236}">
                <a16:creationId xmlns:a16="http://schemas.microsoft.com/office/drawing/2014/main" id="{1744A82A-877A-45BD-8968-CA3432D24A78}"/>
              </a:ext>
            </a:extLst>
          </p:cNvPr>
          <p:cNvSpPr>
            <a:spLocks noGrp="1"/>
          </p:cNvSpPr>
          <p:nvPr>
            <p:ph idx="1"/>
          </p:nvPr>
        </p:nvSpPr>
        <p:spPr/>
        <p:txBody>
          <a:bodyPr>
            <a:normAutofit lnSpcReduction="10000"/>
          </a:bodyPr>
          <a:lstStyle/>
          <a:p>
            <a:endParaRPr lang="en-US" dirty="0"/>
          </a:p>
          <a:p>
            <a:r>
              <a:rPr lang="en-US" dirty="0"/>
              <a:t>IEP Checklist: </a:t>
            </a:r>
          </a:p>
          <a:p>
            <a:pPr lvl="1"/>
            <a:r>
              <a:rPr lang="en-US" dirty="0">
                <a:hlinkClick r:id="rId2"/>
              </a:rPr>
              <a:t>https://www.ncpeid.org/iep-checklist</a:t>
            </a:r>
            <a:endParaRPr lang="en-US" dirty="0"/>
          </a:p>
          <a:p>
            <a:r>
              <a:rPr lang="en-US" dirty="0"/>
              <a:t>Example from MNDOE: Development Adapted Physical Education</a:t>
            </a:r>
          </a:p>
          <a:p>
            <a:pPr lvl="1"/>
            <a:r>
              <a:rPr lang="en-US" dirty="0">
                <a:hlinkClick r:id="rId3"/>
              </a:rPr>
              <a:t>https://www.ncpeid.org/assets/1.%20IEP%20checklist.pdf</a:t>
            </a:r>
            <a:endParaRPr lang="en-US" dirty="0"/>
          </a:p>
          <a:p>
            <a:r>
              <a:rPr lang="en-US" dirty="0"/>
              <a:t>Instructional Materials: </a:t>
            </a:r>
          </a:p>
          <a:p>
            <a:pPr lvl="1"/>
            <a:r>
              <a:rPr lang="en-US" dirty="0">
                <a:hlinkClick r:id="rId4"/>
              </a:rPr>
              <a:t>http://www.campabilities.org/instructional-materials.html</a:t>
            </a:r>
            <a:endParaRPr lang="en-US" dirty="0"/>
          </a:p>
          <a:p>
            <a:pPr lvl="1"/>
            <a:r>
              <a:rPr lang="en-US" dirty="0"/>
              <a:t>Go to very bottom of page under Assessment and Modification Checklist</a:t>
            </a:r>
          </a:p>
          <a:p>
            <a:pPr lvl="1"/>
            <a:r>
              <a:rPr lang="en-US" dirty="0"/>
              <a:t>Click on: </a:t>
            </a:r>
            <a:r>
              <a:rPr lang="en-US" b="0" i="0" u="none" strike="noStrike" dirty="0">
                <a:solidFill>
                  <a:srgbClr val="8DC7D3"/>
                </a:solidFill>
                <a:effectLst/>
                <a:latin typeface="Raleway" pitchFamily="2" charset="0"/>
                <a:hlinkClick r:id="rId5"/>
              </a:rPr>
              <a:t>Physical Activity Barriers Questionnaire for Youth with VI</a:t>
            </a:r>
            <a:endParaRPr lang="en-US" b="0" i="0" dirty="0">
              <a:solidFill>
                <a:srgbClr val="2A2A2A"/>
              </a:solidFill>
              <a:effectLst/>
              <a:latin typeface="Raleway" pitchFamily="2" charset="0"/>
            </a:endParaRPr>
          </a:p>
          <a:p>
            <a:pPr lvl="1"/>
            <a:endParaRPr lang="en-US" dirty="0"/>
          </a:p>
          <a:p>
            <a:pPr lvl="1"/>
            <a:endParaRPr lang="en-US" dirty="0"/>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3809623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5C0A-013C-60A9-A628-111818390CF9}"/>
              </a:ext>
            </a:extLst>
          </p:cNvPr>
          <p:cNvSpPr>
            <a:spLocks noGrp="1"/>
          </p:cNvSpPr>
          <p:nvPr>
            <p:ph type="title"/>
          </p:nvPr>
        </p:nvSpPr>
        <p:spPr/>
        <p:txBody>
          <a:bodyPr/>
          <a:lstStyle/>
          <a:p>
            <a:r>
              <a:rPr lang="en-US" dirty="0"/>
              <a:t>How do we get students more ECC?</a:t>
            </a:r>
          </a:p>
        </p:txBody>
      </p:sp>
      <p:sp>
        <p:nvSpPr>
          <p:cNvPr id="3" name="Content Placeholder 2">
            <a:extLst>
              <a:ext uri="{FF2B5EF4-FFF2-40B4-BE49-F238E27FC236}">
                <a16:creationId xmlns:a16="http://schemas.microsoft.com/office/drawing/2014/main" id="{CCD27A9B-0213-3B98-7DA2-3BDAE15F2F07}"/>
              </a:ext>
            </a:extLst>
          </p:cNvPr>
          <p:cNvSpPr>
            <a:spLocks noGrp="1"/>
          </p:cNvSpPr>
          <p:nvPr>
            <p:ph idx="1"/>
          </p:nvPr>
        </p:nvSpPr>
        <p:spPr>
          <a:xfrm>
            <a:off x="870012" y="2272683"/>
            <a:ext cx="10067277" cy="4225771"/>
          </a:xfrm>
        </p:spPr>
        <p:txBody>
          <a:bodyPr>
            <a:normAutofit/>
          </a:bodyPr>
          <a:lstStyle/>
          <a:p>
            <a:endParaRPr lang="en-US" dirty="0"/>
          </a:p>
          <a:p>
            <a:r>
              <a:rPr lang="en-US" dirty="0"/>
              <a:t>NDVS/SB hosts Family Weekend that takes place in Early Spring plus Summer Camps</a:t>
            </a:r>
          </a:p>
          <a:p>
            <a:pPr lvl="1"/>
            <a:r>
              <a:rPr lang="en-US" dirty="0">
                <a:hlinkClick r:id="rId2"/>
              </a:rPr>
              <a:t>https://www.ndvisionservices.com/events/family-weekend-2023</a:t>
            </a:r>
            <a:endParaRPr lang="en-US" dirty="0"/>
          </a:p>
          <a:p>
            <a:endParaRPr lang="en-US" dirty="0"/>
          </a:p>
          <a:p>
            <a:r>
              <a:rPr lang="en-US" dirty="0"/>
              <a:t>SDSBVI hosts Family Weekend that takes place after June &amp; July ESY</a:t>
            </a:r>
          </a:p>
          <a:p>
            <a:pPr lvl="1"/>
            <a:r>
              <a:rPr lang="en-US" dirty="0">
                <a:hlinkClick r:id="rId3"/>
              </a:rPr>
              <a:t>https://sdsbvi.org/Activities/Family-Activities</a:t>
            </a:r>
            <a:endParaRPr lang="en-US" dirty="0"/>
          </a:p>
          <a:p>
            <a:pPr marL="457200" lvl="1" indent="0">
              <a:buNone/>
            </a:pPr>
            <a:endParaRPr lang="en-US" dirty="0"/>
          </a:p>
          <a:p>
            <a:pPr marL="457200" lvl="1" indent="0">
              <a:buNone/>
            </a:pPr>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2787992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A41CB-68AE-3B17-4E27-90601AFE3900}"/>
              </a:ext>
            </a:extLst>
          </p:cNvPr>
          <p:cNvSpPr>
            <a:spLocks noGrp="1"/>
          </p:cNvSpPr>
          <p:nvPr>
            <p:ph idx="1"/>
          </p:nvPr>
        </p:nvSpPr>
        <p:spPr/>
        <p:txBody>
          <a:bodyPr>
            <a:normAutofit lnSpcReduction="10000"/>
          </a:bodyPr>
          <a:lstStyle/>
          <a:p>
            <a:r>
              <a:rPr lang="en-US" dirty="0"/>
              <a:t>Today’s trend has been adapted sports camps…AKA Camp Abilities and others such as Camp Spark through NWABA:</a:t>
            </a:r>
          </a:p>
          <a:p>
            <a:pPr lvl="1"/>
            <a:r>
              <a:rPr lang="en-US" dirty="0"/>
              <a:t> </a:t>
            </a:r>
            <a:r>
              <a:rPr lang="en-US" dirty="0">
                <a:hlinkClick r:id="rId2"/>
              </a:rPr>
              <a:t>http://www.campabilities.org/</a:t>
            </a:r>
            <a:r>
              <a:rPr lang="en-US" dirty="0"/>
              <a:t> 	OR	</a:t>
            </a:r>
            <a:r>
              <a:rPr lang="en-US" dirty="0">
                <a:hlinkClick r:id="rId3"/>
              </a:rPr>
              <a:t>https://nwaba.org/programs/camp-spark/</a:t>
            </a:r>
            <a:endParaRPr lang="en-US" dirty="0"/>
          </a:p>
          <a:p>
            <a:pPr marL="457200" lvl="1" indent="0">
              <a:buNone/>
            </a:pPr>
            <a:endParaRPr lang="en-US" dirty="0"/>
          </a:p>
          <a:p>
            <a:r>
              <a:rPr lang="en-US" dirty="0"/>
              <a:t>Real Sport HBO: Camp Abilities</a:t>
            </a:r>
          </a:p>
          <a:p>
            <a:pPr lvl="1"/>
            <a:r>
              <a:rPr lang="en-US" dirty="0">
                <a:hlinkClick r:id="rId4"/>
              </a:rPr>
              <a:t>https://www.youtube.com/watch?v=Xnbdp35NvEo</a:t>
            </a:r>
            <a:endParaRPr lang="en-US" dirty="0"/>
          </a:p>
          <a:p>
            <a:endParaRPr lang="en-US" dirty="0"/>
          </a:p>
          <a:p>
            <a:r>
              <a:rPr lang="en-US" dirty="0"/>
              <a:t>Follow-up: Fields of Vision</a:t>
            </a:r>
          </a:p>
          <a:p>
            <a:pPr lvl="1"/>
            <a:r>
              <a:rPr lang="en-US" dirty="0">
                <a:hlinkClick r:id="rId5"/>
              </a:rPr>
              <a:t>https://www.facebook.com/watch/?v=928267614713056</a:t>
            </a:r>
            <a:endParaRPr lang="en-US" dirty="0"/>
          </a:p>
          <a:p>
            <a:endParaRPr lang="en-US" dirty="0"/>
          </a:p>
        </p:txBody>
      </p:sp>
      <p:sp>
        <p:nvSpPr>
          <p:cNvPr id="4" name="Title 1">
            <a:extLst>
              <a:ext uri="{FF2B5EF4-FFF2-40B4-BE49-F238E27FC236}">
                <a16:creationId xmlns:a16="http://schemas.microsoft.com/office/drawing/2014/main" id="{79A05E77-6734-DE5E-ECF5-1865DD862B35}"/>
              </a:ext>
            </a:extLst>
          </p:cNvPr>
          <p:cNvSpPr>
            <a:spLocks noGrp="1"/>
          </p:cNvSpPr>
          <p:nvPr>
            <p:ph type="title"/>
          </p:nvPr>
        </p:nvSpPr>
        <p:spPr>
          <a:xfrm>
            <a:off x="1155700" y="973138"/>
            <a:ext cx="8761413" cy="708025"/>
          </a:xfrm>
        </p:spPr>
        <p:txBody>
          <a:bodyPr/>
          <a:lstStyle/>
          <a:p>
            <a:r>
              <a:rPr lang="en-US" dirty="0"/>
              <a:t>How do we get students more ECC?</a:t>
            </a:r>
          </a:p>
        </p:txBody>
      </p:sp>
    </p:spTree>
    <p:extLst>
      <p:ext uri="{BB962C8B-B14F-4D97-AF65-F5344CB8AC3E}">
        <p14:creationId xmlns:p14="http://schemas.microsoft.com/office/powerpoint/2010/main" val="1746138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FAF7-A6DA-F04D-87A4-B0DF9D471985}"/>
              </a:ext>
            </a:extLst>
          </p:cNvPr>
          <p:cNvSpPr>
            <a:spLocks noGrp="1"/>
          </p:cNvSpPr>
          <p:nvPr>
            <p:ph type="title"/>
          </p:nvPr>
        </p:nvSpPr>
        <p:spPr/>
        <p:txBody>
          <a:bodyPr/>
          <a:lstStyle/>
          <a:p>
            <a:r>
              <a:rPr lang="en-US" dirty="0"/>
              <a:t>What I learned from IESBVI</a:t>
            </a:r>
          </a:p>
        </p:txBody>
      </p:sp>
      <p:sp>
        <p:nvSpPr>
          <p:cNvPr id="3" name="Content Placeholder 2">
            <a:extLst>
              <a:ext uri="{FF2B5EF4-FFF2-40B4-BE49-F238E27FC236}">
                <a16:creationId xmlns:a16="http://schemas.microsoft.com/office/drawing/2014/main" id="{2883F621-F712-888B-D390-7EEBDB21FB2D}"/>
              </a:ext>
            </a:extLst>
          </p:cNvPr>
          <p:cNvSpPr>
            <a:spLocks noGrp="1"/>
          </p:cNvSpPr>
          <p:nvPr>
            <p:ph idx="1"/>
          </p:nvPr>
        </p:nvSpPr>
        <p:spPr>
          <a:xfrm>
            <a:off x="834501" y="2396971"/>
            <a:ext cx="10369118" cy="4234648"/>
          </a:xfrm>
        </p:spPr>
        <p:txBody>
          <a:bodyPr>
            <a:normAutofit/>
          </a:bodyPr>
          <a:lstStyle/>
          <a:p>
            <a:r>
              <a:rPr lang="en-US" dirty="0"/>
              <a:t>My first-time attending Camp Abilities was in Iowa, Summer 2021</a:t>
            </a:r>
          </a:p>
          <a:p>
            <a:pPr lvl="1"/>
            <a:r>
              <a:rPr lang="en-US" dirty="0">
                <a:hlinkClick r:id="rId2"/>
              </a:rPr>
              <a:t>https://www.iesbvi.org/student-services/activities-camps-sports/</a:t>
            </a:r>
            <a:endParaRPr lang="en-US" dirty="0"/>
          </a:p>
          <a:p>
            <a:pPr lvl="1"/>
            <a:endParaRPr lang="en-US" dirty="0"/>
          </a:p>
          <a:p>
            <a:pPr lvl="1"/>
            <a:r>
              <a:rPr lang="en-US" dirty="0"/>
              <a:t>Location: University of Northern Iowa (UNI)</a:t>
            </a:r>
          </a:p>
          <a:p>
            <a:pPr lvl="1"/>
            <a:r>
              <a:rPr lang="en-US" dirty="0"/>
              <a:t>(UNI) Campus has: Waterpark/Pool, Football/Soccer, Dorms, Tennis/Basketball Courts, Track &amp; Field space, Gymnasium, Dinning space, Field House, Walking distance </a:t>
            </a:r>
          </a:p>
          <a:p>
            <a:pPr lvl="1"/>
            <a:r>
              <a:rPr lang="en-US" dirty="0"/>
              <a:t>Students need to be 9+ and fully capable of caring for self: shower, clothing, feeding, </a:t>
            </a:r>
          </a:p>
          <a:p>
            <a:pPr lvl="1"/>
            <a:r>
              <a:rPr lang="en-US" dirty="0"/>
              <a:t>Since Summer 2021 to Summer 2023 camp numbers have grown from 24 campers to 32, cap at 32 – quite a few on waitlist</a:t>
            </a:r>
          </a:p>
          <a:p>
            <a:pPr lvl="1"/>
            <a:r>
              <a:rPr lang="en-US" dirty="0"/>
              <a:t>Summer 2024 projection 40-50 campers, with possibility of up to 2 camps.</a:t>
            </a:r>
          </a:p>
          <a:p>
            <a:pPr lvl="1"/>
            <a:r>
              <a:rPr lang="en-US" dirty="0"/>
              <a:t>Summer 2023 added sights such as a community beach and waterfront </a:t>
            </a:r>
          </a:p>
          <a:p>
            <a:pPr lvl="1"/>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3932119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67A35-26A2-8238-FC27-A2BC84A994B0}"/>
              </a:ext>
            </a:extLst>
          </p:cNvPr>
          <p:cNvSpPr>
            <a:spLocks noGrp="1"/>
          </p:cNvSpPr>
          <p:nvPr>
            <p:ph type="title"/>
          </p:nvPr>
        </p:nvSpPr>
        <p:spPr/>
        <p:txBody>
          <a:bodyPr/>
          <a:lstStyle/>
          <a:p>
            <a:r>
              <a:rPr lang="en-US" dirty="0"/>
              <a:t>What I learned from IESBVI, cont’d </a:t>
            </a:r>
          </a:p>
        </p:txBody>
      </p:sp>
      <p:sp>
        <p:nvSpPr>
          <p:cNvPr id="3" name="Content Placeholder 2">
            <a:extLst>
              <a:ext uri="{FF2B5EF4-FFF2-40B4-BE49-F238E27FC236}">
                <a16:creationId xmlns:a16="http://schemas.microsoft.com/office/drawing/2014/main" id="{C6F269DF-65E9-B481-B803-559F7D47E45C}"/>
              </a:ext>
            </a:extLst>
          </p:cNvPr>
          <p:cNvSpPr>
            <a:spLocks noGrp="1"/>
          </p:cNvSpPr>
          <p:nvPr>
            <p:ph idx="1"/>
          </p:nvPr>
        </p:nvSpPr>
        <p:spPr>
          <a:xfrm>
            <a:off x="1154953" y="2372680"/>
            <a:ext cx="9267431" cy="4285571"/>
          </a:xfrm>
        </p:spPr>
        <p:txBody>
          <a:bodyPr>
            <a:normAutofit lnSpcReduction="10000"/>
          </a:bodyPr>
          <a:lstStyle/>
          <a:p>
            <a:r>
              <a:rPr lang="en-US" sz="2200" dirty="0"/>
              <a:t>Who it takes (all with background checks):</a:t>
            </a:r>
          </a:p>
          <a:p>
            <a:pPr lvl="1"/>
            <a:r>
              <a:rPr lang="en-US" sz="1900" dirty="0"/>
              <a:t>Volunteers (high school students)</a:t>
            </a:r>
          </a:p>
          <a:p>
            <a:pPr lvl="1"/>
            <a:r>
              <a:rPr lang="en-US" sz="1900" dirty="0"/>
              <a:t>Summer interns (college students)</a:t>
            </a:r>
          </a:p>
          <a:p>
            <a:pPr lvl="1"/>
            <a:r>
              <a:rPr lang="en-US" sz="1900" dirty="0"/>
              <a:t>Nursing staff</a:t>
            </a:r>
          </a:p>
          <a:p>
            <a:pPr lvl="1"/>
            <a:r>
              <a:rPr lang="en-US" sz="1900" dirty="0"/>
              <a:t>Overnight staff </a:t>
            </a:r>
          </a:p>
          <a:p>
            <a:pPr lvl="1"/>
            <a:r>
              <a:rPr lang="en-US" sz="1900" dirty="0"/>
              <a:t>Certified staff: COMS/TVI’s</a:t>
            </a:r>
          </a:p>
          <a:p>
            <a:pPr lvl="2"/>
            <a:r>
              <a:rPr lang="en-US" sz="1700" dirty="0"/>
              <a:t>In all 36 individuals on the rotating schedule </a:t>
            </a:r>
          </a:p>
          <a:p>
            <a:pPr lvl="2"/>
            <a:r>
              <a:rPr lang="en-US" sz="1700" dirty="0"/>
              <a:t>12- 15 per day shift</a:t>
            </a:r>
          </a:p>
          <a:p>
            <a:pPr lvl="2"/>
            <a:r>
              <a:rPr lang="en-US" sz="1700" dirty="0"/>
              <a:t>4 night staff </a:t>
            </a:r>
          </a:p>
          <a:p>
            <a:pPr lvl="2"/>
            <a:endParaRPr lang="en-US" sz="1700" dirty="0"/>
          </a:p>
          <a:p>
            <a:pPr lvl="2"/>
            <a:r>
              <a:rPr lang="en-US" sz="1700" b="1" dirty="0"/>
              <a:t>Key factor: </a:t>
            </a:r>
            <a:r>
              <a:rPr lang="en-US" sz="1700" dirty="0"/>
              <a:t>they need to have an investment – credit hours or monetary </a:t>
            </a:r>
            <a:endParaRPr lang="en-US" dirty="0"/>
          </a:p>
        </p:txBody>
      </p:sp>
    </p:spTree>
    <p:extLst>
      <p:ext uri="{BB962C8B-B14F-4D97-AF65-F5344CB8AC3E}">
        <p14:creationId xmlns:p14="http://schemas.microsoft.com/office/powerpoint/2010/main" val="1023956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504D-CA65-D65E-DBE8-DE0950D5ADAA}"/>
              </a:ext>
            </a:extLst>
          </p:cNvPr>
          <p:cNvSpPr>
            <a:spLocks noGrp="1"/>
          </p:cNvSpPr>
          <p:nvPr>
            <p:ph type="title"/>
          </p:nvPr>
        </p:nvSpPr>
        <p:spPr/>
        <p:txBody>
          <a:bodyPr/>
          <a:lstStyle/>
          <a:p>
            <a:r>
              <a:rPr lang="en-US" dirty="0"/>
              <a:t>What I learned from IESBVI, cont’d </a:t>
            </a:r>
          </a:p>
        </p:txBody>
      </p:sp>
      <p:sp>
        <p:nvSpPr>
          <p:cNvPr id="3" name="Content Placeholder 2">
            <a:extLst>
              <a:ext uri="{FF2B5EF4-FFF2-40B4-BE49-F238E27FC236}">
                <a16:creationId xmlns:a16="http://schemas.microsoft.com/office/drawing/2014/main" id="{A238A40E-06AB-D9A2-365E-927A0A75D8C6}"/>
              </a:ext>
            </a:extLst>
          </p:cNvPr>
          <p:cNvSpPr>
            <a:spLocks noGrp="1"/>
          </p:cNvSpPr>
          <p:nvPr>
            <p:ph idx="1"/>
          </p:nvPr>
        </p:nvSpPr>
        <p:spPr/>
        <p:txBody>
          <a:bodyPr>
            <a:normAutofit lnSpcReduction="10000"/>
          </a:bodyPr>
          <a:lstStyle/>
          <a:p>
            <a:r>
              <a:rPr lang="en-US" sz="2400" dirty="0"/>
              <a:t>Budget: $40,000 for this one camp</a:t>
            </a:r>
          </a:p>
          <a:p>
            <a:pPr lvl="1"/>
            <a:r>
              <a:rPr lang="en-US" sz="2000" dirty="0"/>
              <a:t>Room, Board, Staff</a:t>
            </a:r>
          </a:p>
          <a:p>
            <a:pPr lvl="1"/>
            <a:r>
              <a:rPr lang="en-US" sz="2000" dirty="0"/>
              <a:t>Covered by: 90% of future IESB TVI’s/COMS were Interns at CA</a:t>
            </a:r>
          </a:p>
          <a:p>
            <a:pPr lvl="2"/>
            <a:r>
              <a:rPr lang="en-US" sz="1800" dirty="0"/>
              <a:t>Creates a strong hiring pool</a:t>
            </a:r>
          </a:p>
          <a:p>
            <a:endParaRPr lang="en-US" sz="2400" dirty="0"/>
          </a:p>
          <a:p>
            <a:r>
              <a:rPr lang="en-US" sz="2400" dirty="0"/>
              <a:t>Funding sources:</a:t>
            </a:r>
          </a:p>
          <a:p>
            <a:pPr lvl="1"/>
            <a:r>
              <a:rPr lang="en-US" sz="2000" dirty="0"/>
              <a:t>Part of the Iowa state budget</a:t>
            </a:r>
          </a:p>
          <a:p>
            <a:pPr lvl="1"/>
            <a:r>
              <a:rPr lang="en-US" sz="2000" dirty="0"/>
              <a:t>Most expensive portion – start up costs </a:t>
            </a:r>
          </a:p>
          <a:p>
            <a:pPr marL="914400" lvl="2" indent="0">
              <a:buNone/>
            </a:pPr>
            <a:endParaRPr lang="en-US" dirty="0"/>
          </a:p>
          <a:p>
            <a:pPr lvl="2"/>
            <a:endParaRPr lang="en-US" dirty="0"/>
          </a:p>
        </p:txBody>
      </p:sp>
    </p:spTree>
    <p:extLst>
      <p:ext uri="{BB962C8B-B14F-4D97-AF65-F5344CB8AC3E}">
        <p14:creationId xmlns:p14="http://schemas.microsoft.com/office/powerpoint/2010/main" val="2347901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CFB0B-41CD-E2F0-24F4-87F5926C71F1}"/>
              </a:ext>
            </a:extLst>
          </p:cNvPr>
          <p:cNvSpPr>
            <a:spLocks noGrp="1"/>
          </p:cNvSpPr>
          <p:nvPr>
            <p:ph type="title"/>
          </p:nvPr>
        </p:nvSpPr>
        <p:spPr>
          <a:xfrm>
            <a:off x="703765" y="973668"/>
            <a:ext cx="10952616" cy="706964"/>
          </a:xfrm>
        </p:spPr>
        <p:txBody>
          <a:bodyPr/>
          <a:lstStyle/>
          <a:p>
            <a:pPr algn="ctr"/>
            <a:r>
              <a:rPr lang="en-US" dirty="0"/>
              <a:t>Camp Abilities Iowa, </a:t>
            </a:r>
            <a:br>
              <a:rPr lang="en-US" dirty="0"/>
            </a:br>
            <a:r>
              <a:rPr lang="en-US" dirty="0"/>
              <a:t>my first exposure to blind soccer!</a:t>
            </a:r>
          </a:p>
        </p:txBody>
      </p:sp>
      <p:pic>
        <p:nvPicPr>
          <p:cNvPr id="6" name="Content Placeholder 5">
            <a:extLst>
              <a:ext uri="{FF2B5EF4-FFF2-40B4-BE49-F238E27FC236}">
                <a16:creationId xmlns:a16="http://schemas.microsoft.com/office/drawing/2014/main" id="{95F578A8-0B60-968F-91B6-D5DAE98962D5}"/>
              </a:ext>
            </a:extLst>
          </p:cNvPr>
          <p:cNvPicPr>
            <a:picLocks noGrp="1" noChangeAspect="1"/>
          </p:cNvPicPr>
          <p:nvPr>
            <p:ph idx="1"/>
          </p:nvPr>
        </p:nvPicPr>
        <p:blipFill>
          <a:blip r:embed="rId2"/>
          <a:stretch>
            <a:fillRect/>
          </a:stretch>
        </p:blipFill>
        <p:spPr bwMode="auto">
          <a:xfrm>
            <a:off x="8966929" y="2743200"/>
            <a:ext cx="3016743" cy="40223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62226CB-CDEE-5B0C-DCA6-FFDFAF7137D0}"/>
              </a:ext>
            </a:extLst>
          </p:cNvPr>
          <p:cNvPicPr>
            <a:picLocks noChangeAspect="1"/>
          </p:cNvPicPr>
          <p:nvPr/>
        </p:nvPicPr>
        <p:blipFill>
          <a:blip r:embed="rId3"/>
          <a:stretch>
            <a:fillRect/>
          </a:stretch>
        </p:blipFill>
        <p:spPr>
          <a:xfrm>
            <a:off x="208328" y="2224596"/>
            <a:ext cx="4255363" cy="3191522"/>
          </a:xfrm>
          <a:prstGeom prst="rect">
            <a:avLst/>
          </a:prstGeom>
        </p:spPr>
      </p:pic>
      <p:pic>
        <p:nvPicPr>
          <p:cNvPr id="10" name="Picture 9">
            <a:extLst>
              <a:ext uri="{FF2B5EF4-FFF2-40B4-BE49-F238E27FC236}">
                <a16:creationId xmlns:a16="http://schemas.microsoft.com/office/drawing/2014/main" id="{07362035-D3E7-55CE-B02B-C1F61C2F9A9B}"/>
              </a:ext>
            </a:extLst>
          </p:cNvPr>
          <p:cNvPicPr>
            <a:picLocks noChangeAspect="1"/>
          </p:cNvPicPr>
          <p:nvPr/>
        </p:nvPicPr>
        <p:blipFill rotWithShape="1">
          <a:blip r:embed="rId4"/>
          <a:srcRect t="7767" r="17022" b="27120"/>
          <a:stretch/>
        </p:blipFill>
        <p:spPr>
          <a:xfrm>
            <a:off x="4874080" y="2486486"/>
            <a:ext cx="3682459" cy="3852910"/>
          </a:xfrm>
          <a:prstGeom prst="rect">
            <a:avLst/>
          </a:prstGeom>
        </p:spPr>
      </p:pic>
      <p:sp>
        <p:nvSpPr>
          <p:cNvPr id="11" name="TextBox 10">
            <a:extLst>
              <a:ext uri="{FF2B5EF4-FFF2-40B4-BE49-F238E27FC236}">
                <a16:creationId xmlns:a16="http://schemas.microsoft.com/office/drawing/2014/main" id="{DFB8D034-39DC-12F8-C78A-607EE8D63E50}"/>
              </a:ext>
            </a:extLst>
          </p:cNvPr>
          <p:cNvSpPr txBox="1"/>
          <p:nvPr/>
        </p:nvSpPr>
        <p:spPr>
          <a:xfrm>
            <a:off x="399495" y="6339396"/>
            <a:ext cx="3682459" cy="646331"/>
          </a:xfrm>
          <a:prstGeom prst="rect">
            <a:avLst/>
          </a:prstGeom>
          <a:noFill/>
        </p:spPr>
        <p:txBody>
          <a:bodyPr wrap="square" rtlCol="0">
            <a:spAutoFit/>
          </a:bodyPr>
          <a:lstStyle/>
          <a:p>
            <a:r>
              <a:rPr lang="en-US" dirty="0"/>
              <a:t>Media releases have been completed</a:t>
            </a:r>
          </a:p>
        </p:txBody>
      </p:sp>
    </p:spTree>
    <p:extLst>
      <p:ext uri="{BB962C8B-B14F-4D97-AF65-F5344CB8AC3E}">
        <p14:creationId xmlns:p14="http://schemas.microsoft.com/office/powerpoint/2010/main" val="2126036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2E47-7493-D913-C4AB-AD73DB82ABCC}"/>
              </a:ext>
            </a:extLst>
          </p:cNvPr>
          <p:cNvSpPr>
            <a:spLocks noGrp="1"/>
          </p:cNvSpPr>
          <p:nvPr>
            <p:ph type="title"/>
          </p:nvPr>
        </p:nvSpPr>
        <p:spPr/>
        <p:txBody>
          <a:bodyPr/>
          <a:lstStyle/>
          <a:p>
            <a:r>
              <a:rPr lang="en-US" dirty="0"/>
              <a:t>Camp Abilities Iowa</a:t>
            </a:r>
          </a:p>
        </p:txBody>
      </p:sp>
      <p:sp>
        <p:nvSpPr>
          <p:cNvPr id="5" name="AutoShape 4">
            <a:extLst>
              <a:ext uri="{FF2B5EF4-FFF2-40B4-BE49-F238E27FC236}">
                <a16:creationId xmlns:a16="http://schemas.microsoft.com/office/drawing/2014/main" id="{7BCB5FE9-85AB-8D50-FA51-70984CA5BF5D}"/>
              </a:ext>
            </a:extLst>
          </p:cNvPr>
          <p:cNvSpPr>
            <a:spLocks noChangeAspect="1" noChangeArrowheads="1"/>
          </p:cNvSpPr>
          <p:nvPr/>
        </p:nvSpPr>
        <p:spPr bwMode="auto">
          <a:xfrm>
            <a:off x="3391270" y="3276600"/>
            <a:ext cx="2857130" cy="28571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B2CB72C2-FAED-33ED-71AB-312AD03E1B88}"/>
              </a:ext>
            </a:extLst>
          </p:cNvPr>
          <p:cNvPicPr>
            <a:picLocks noChangeAspect="1"/>
          </p:cNvPicPr>
          <p:nvPr/>
        </p:nvPicPr>
        <p:blipFill rotWithShape="1">
          <a:blip r:embed="rId2"/>
          <a:srcRect t="7263" b="12973"/>
          <a:stretch/>
        </p:blipFill>
        <p:spPr>
          <a:xfrm>
            <a:off x="7622109" y="2239925"/>
            <a:ext cx="4149681" cy="4453098"/>
          </a:xfrm>
          <a:prstGeom prst="rect">
            <a:avLst/>
          </a:prstGeom>
        </p:spPr>
      </p:pic>
      <p:pic>
        <p:nvPicPr>
          <p:cNvPr id="11" name="Picture 10">
            <a:extLst>
              <a:ext uri="{FF2B5EF4-FFF2-40B4-BE49-F238E27FC236}">
                <a16:creationId xmlns:a16="http://schemas.microsoft.com/office/drawing/2014/main" id="{C4FD0C28-E2AA-A46B-AA6F-64FF1F18A957}"/>
              </a:ext>
            </a:extLst>
          </p:cNvPr>
          <p:cNvPicPr>
            <a:picLocks noChangeAspect="1"/>
          </p:cNvPicPr>
          <p:nvPr/>
        </p:nvPicPr>
        <p:blipFill>
          <a:blip r:embed="rId3"/>
          <a:stretch>
            <a:fillRect/>
          </a:stretch>
        </p:blipFill>
        <p:spPr>
          <a:xfrm>
            <a:off x="420210" y="2147409"/>
            <a:ext cx="3409210" cy="4545614"/>
          </a:xfrm>
          <a:prstGeom prst="rect">
            <a:avLst/>
          </a:prstGeom>
        </p:spPr>
      </p:pic>
      <p:sp>
        <p:nvSpPr>
          <p:cNvPr id="12" name="TextBox 11">
            <a:extLst>
              <a:ext uri="{FF2B5EF4-FFF2-40B4-BE49-F238E27FC236}">
                <a16:creationId xmlns:a16="http://schemas.microsoft.com/office/drawing/2014/main" id="{B50CF595-5B0A-A957-032E-F4B9B83EB1BA}"/>
              </a:ext>
            </a:extLst>
          </p:cNvPr>
          <p:cNvSpPr txBox="1"/>
          <p:nvPr/>
        </p:nvSpPr>
        <p:spPr>
          <a:xfrm>
            <a:off x="4030461" y="2459115"/>
            <a:ext cx="3341594" cy="4247317"/>
          </a:xfrm>
          <a:prstGeom prst="rect">
            <a:avLst/>
          </a:prstGeom>
          <a:noFill/>
        </p:spPr>
        <p:txBody>
          <a:bodyPr wrap="square" rtlCol="0">
            <a:spAutoFit/>
          </a:bodyPr>
          <a:lstStyle/>
          <a:p>
            <a:pPr algn="ctr"/>
            <a:r>
              <a:rPr lang="en-US" dirty="0"/>
              <a:t>Crystal Beighley</a:t>
            </a:r>
          </a:p>
          <a:p>
            <a:endParaRPr lang="en-US" dirty="0"/>
          </a:p>
          <a:p>
            <a:r>
              <a:rPr lang="en-US" dirty="0">
                <a:solidFill>
                  <a:srgbClr val="161720"/>
                </a:solidFill>
              </a:rPr>
              <a:t>~</a:t>
            </a:r>
            <a:r>
              <a:rPr lang="en-US" b="0" i="0" dirty="0">
                <a:solidFill>
                  <a:srgbClr val="161720"/>
                </a:solidFill>
                <a:effectLst/>
              </a:rPr>
              <a:t>IESBVI Extended Learning Program Coordinator</a:t>
            </a:r>
          </a:p>
          <a:p>
            <a:endParaRPr lang="en-US" dirty="0">
              <a:solidFill>
                <a:srgbClr val="161720"/>
              </a:solidFill>
            </a:endParaRPr>
          </a:p>
          <a:p>
            <a:r>
              <a:rPr lang="en-US" b="0" i="0" dirty="0">
                <a:solidFill>
                  <a:srgbClr val="161720"/>
                </a:solidFill>
                <a:effectLst/>
              </a:rPr>
              <a:t>~Athletic Director</a:t>
            </a:r>
          </a:p>
          <a:p>
            <a:endParaRPr lang="en-US" b="0" i="0" dirty="0">
              <a:solidFill>
                <a:srgbClr val="161720"/>
              </a:solidFill>
              <a:effectLst/>
            </a:endParaRPr>
          </a:p>
          <a:p>
            <a:r>
              <a:rPr lang="en-US" dirty="0">
                <a:solidFill>
                  <a:srgbClr val="161720"/>
                </a:solidFill>
              </a:rPr>
              <a:t>~V</a:t>
            </a:r>
            <a:r>
              <a:rPr lang="en-US" b="0" i="0" dirty="0">
                <a:solidFill>
                  <a:srgbClr val="161720"/>
                </a:solidFill>
                <a:effectLst/>
              </a:rPr>
              <a:t>ice </a:t>
            </a:r>
            <a:r>
              <a:rPr lang="en-US" dirty="0">
                <a:solidFill>
                  <a:srgbClr val="161720"/>
                </a:solidFill>
              </a:rPr>
              <a:t>P</a:t>
            </a:r>
            <a:r>
              <a:rPr lang="en-US" b="0" i="0" dirty="0">
                <a:solidFill>
                  <a:srgbClr val="161720"/>
                </a:solidFill>
                <a:effectLst/>
              </a:rPr>
              <a:t>resident of North Central Association of Schools for the Blind (NCASB)</a:t>
            </a:r>
          </a:p>
          <a:p>
            <a:endParaRPr lang="en-US" dirty="0">
              <a:solidFill>
                <a:srgbClr val="161720"/>
              </a:solidFill>
            </a:endParaRPr>
          </a:p>
          <a:p>
            <a:r>
              <a:rPr lang="en-US" dirty="0"/>
              <a:t>Camp 2021, first time together since Covid shutdown in March 5, 20</a:t>
            </a:r>
          </a:p>
        </p:txBody>
      </p:sp>
      <p:sp>
        <p:nvSpPr>
          <p:cNvPr id="13" name="Arrow: Left 12">
            <a:extLst>
              <a:ext uri="{FF2B5EF4-FFF2-40B4-BE49-F238E27FC236}">
                <a16:creationId xmlns:a16="http://schemas.microsoft.com/office/drawing/2014/main" id="{F66D03DE-58B3-762E-A93F-9034EEE9859C}"/>
              </a:ext>
            </a:extLst>
          </p:cNvPr>
          <p:cNvSpPr/>
          <p:nvPr/>
        </p:nvSpPr>
        <p:spPr>
          <a:xfrm>
            <a:off x="4128117" y="2574524"/>
            <a:ext cx="506027" cy="20866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4CD4B46-66EE-0B72-832E-FAAFADFE5FD0}"/>
              </a:ext>
            </a:extLst>
          </p:cNvPr>
          <p:cNvSpPr/>
          <p:nvPr/>
        </p:nvSpPr>
        <p:spPr>
          <a:xfrm>
            <a:off x="6248400" y="5689023"/>
            <a:ext cx="1020932" cy="1953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517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461F-E68A-539B-C065-F5C5838A6992}"/>
              </a:ext>
            </a:extLst>
          </p:cNvPr>
          <p:cNvSpPr>
            <a:spLocks noGrp="1"/>
          </p:cNvSpPr>
          <p:nvPr>
            <p:ph type="title"/>
          </p:nvPr>
        </p:nvSpPr>
        <p:spPr/>
        <p:txBody>
          <a:bodyPr/>
          <a:lstStyle/>
          <a:p>
            <a:r>
              <a:rPr lang="en-US" dirty="0"/>
              <a:t>Camp Abilities Summer 2023</a:t>
            </a:r>
          </a:p>
        </p:txBody>
      </p:sp>
      <p:pic>
        <p:nvPicPr>
          <p:cNvPr id="4098" name="Picture 2" descr="No photo description available.">
            <a:extLst>
              <a:ext uri="{FF2B5EF4-FFF2-40B4-BE49-F238E27FC236}">
                <a16:creationId xmlns:a16="http://schemas.microsoft.com/office/drawing/2014/main" id="{A584BC17-CB01-C72B-3B54-12C21231AA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7973" y="2301658"/>
            <a:ext cx="7081343" cy="4477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59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E16AA-7A64-1AA9-B0AF-DAC982262793}"/>
              </a:ext>
            </a:extLst>
          </p:cNvPr>
          <p:cNvSpPr>
            <a:spLocks noGrp="1"/>
          </p:cNvSpPr>
          <p:nvPr>
            <p:ph type="title"/>
          </p:nvPr>
        </p:nvSpPr>
        <p:spPr>
          <a:xfrm>
            <a:off x="1154953" y="973668"/>
            <a:ext cx="9063245" cy="706964"/>
          </a:xfrm>
        </p:spPr>
        <p:txBody>
          <a:bodyPr/>
          <a:lstStyle/>
          <a:p>
            <a:r>
              <a:rPr lang="en-US" dirty="0"/>
              <a:t>Camp Abilities can lead to so much…</a:t>
            </a:r>
          </a:p>
        </p:txBody>
      </p:sp>
      <p:sp>
        <p:nvSpPr>
          <p:cNvPr id="3" name="Content Placeholder 2">
            <a:extLst>
              <a:ext uri="{FF2B5EF4-FFF2-40B4-BE49-F238E27FC236}">
                <a16:creationId xmlns:a16="http://schemas.microsoft.com/office/drawing/2014/main" id="{796FF33A-5DA7-C442-2DF0-A1BF801DC93C}"/>
              </a:ext>
            </a:extLst>
          </p:cNvPr>
          <p:cNvSpPr>
            <a:spLocks noGrp="1"/>
          </p:cNvSpPr>
          <p:nvPr>
            <p:ph idx="1"/>
          </p:nvPr>
        </p:nvSpPr>
        <p:spPr/>
        <p:txBody>
          <a:bodyPr>
            <a:normAutofit fontScale="85000" lnSpcReduction="10000"/>
          </a:bodyPr>
          <a:lstStyle/>
          <a:p>
            <a:r>
              <a:rPr lang="en-US" dirty="0"/>
              <a:t>Follow-up – Fields of Vision: </a:t>
            </a:r>
            <a:r>
              <a:rPr lang="en-US" dirty="0">
                <a:hlinkClick r:id="rId2"/>
              </a:rPr>
              <a:t>https://www.facebook.com/watch/?v=928267614713056</a:t>
            </a:r>
            <a:endParaRPr lang="en-US" dirty="0"/>
          </a:p>
          <a:p>
            <a:pPr marL="0" indent="0">
              <a:buNone/>
            </a:pPr>
            <a:endParaRPr lang="en-US" dirty="0"/>
          </a:p>
          <a:p>
            <a:r>
              <a:rPr lang="en-US" dirty="0"/>
              <a:t>Sight School: </a:t>
            </a:r>
            <a:r>
              <a:rPr lang="en-US" dirty="0">
                <a:hlinkClick r:id="rId3"/>
              </a:rPr>
              <a:t>https://www.newschannel5.com/news/sight-school-teaches-sprinting-to-blind-athletes</a:t>
            </a:r>
            <a:endParaRPr lang="en-US" dirty="0"/>
          </a:p>
          <a:p>
            <a:endParaRPr lang="en-US" dirty="0"/>
          </a:p>
          <a:p>
            <a:r>
              <a:rPr lang="en-US" dirty="0"/>
              <a:t>Sight School Facebook: </a:t>
            </a:r>
            <a:r>
              <a:rPr lang="en-US" dirty="0">
                <a:hlinkClick r:id="rId4"/>
              </a:rPr>
              <a:t>https://www.facebook.com/SightSchool</a:t>
            </a:r>
            <a:endParaRPr lang="en-US" dirty="0"/>
          </a:p>
          <a:p>
            <a:endParaRPr lang="en-US" dirty="0"/>
          </a:p>
          <a:p>
            <a:pPr lvl="1"/>
            <a:r>
              <a:rPr lang="en-US" dirty="0"/>
              <a:t>BUT supportive parents can lead to more…</a:t>
            </a:r>
          </a:p>
          <a:p>
            <a:endParaRPr lang="en-US" dirty="0"/>
          </a:p>
          <a:p>
            <a:pPr lvl="1"/>
            <a:r>
              <a:rPr lang="en-US" dirty="0"/>
              <a:t>Jaxon </a:t>
            </a:r>
            <a:r>
              <a:rPr lang="en-US" dirty="0" err="1"/>
              <a:t>Scheff</a:t>
            </a:r>
            <a:r>
              <a:rPr lang="en-US" dirty="0"/>
              <a:t>: </a:t>
            </a:r>
            <a:r>
              <a:rPr lang="en-US" dirty="0">
                <a:hlinkClick r:id="rId5"/>
              </a:rPr>
              <a:t>https://www.dakotanewsnow.com/2023/04/18/meet-south-dakotas-first-ever-known-blind-athlete-compete-state-sanctioned-event/</a:t>
            </a:r>
            <a:endParaRPr lang="en-US" dirty="0"/>
          </a:p>
          <a:p>
            <a:endParaRPr lang="en-US" dirty="0"/>
          </a:p>
        </p:txBody>
      </p:sp>
    </p:spTree>
    <p:extLst>
      <p:ext uri="{BB962C8B-B14F-4D97-AF65-F5344CB8AC3E}">
        <p14:creationId xmlns:p14="http://schemas.microsoft.com/office/powerpoint/2010/main" val="186915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1675-4E68-EF29-9188-65BB74AD83A7}"/>
              </a:ext>
            </a:extLst>
          </p:cNvPr>
          <p:cNvSpPr>
            <a:spLocks noGrp="1"/>
          </p:cNvSpPr>
          <p:nvPr>
            <p:ph type="title"/>
          </p:nvPr>
        </p:nvSpPr>
        <p:spPr/>
        <p:txBody>
          <a:bodyPr/>
          <a:lstStyle/>
          <a:p>
            <a:r>
              <a:rPr lang="en-US" sz="5400" dirty="0">
                <a:effectLst/>
                <a:ea typeface="Calibri" panose="020F0502020204030204" pitchFamily="34" charset="0"/>
                <a:cs typeface="Times New Roman" panose="02020603050405020304" pitchFamily="18" charset="0"/>
              </a:rPr>
              <a:t>OCTOBER IS…</a:t>
            </a:r>
            <a:endParaRPr lang="en-US" sz="8800" dirty="0"/>
          </a:p>
        </p:txBody>
      </p:sp>
      <p:pic>
        <p:nvPicPr>
          <p:cNvPr id="4" name="Content Placeholder 3" descr="The National Blind Sports Month logo in the shape of a torch with the USABA logo underneath.">
            <a:extLst>
              <a:ext uri="{FF2B5EF4-FFF2-40B4-BE49-F238E27FC236}">
                <a16:creationId xmlns:a16="http://schemas.microsoft.com/office/drawing/2014/main" id="{3FD79B82-A31B-24A2-ECA2-3F63EFF6E88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268" y="2388093"/>
            <a:ext cx="6895074" cy="4327864"/>
          </a:xfrm>
          <a:prstGeom prst="rect">
            <a:avLst/>
          </a:prstGeom>
          <a:noFill/>
          <a:ln>
            <a:noFill/>
          </a:ln>
        </p:spPr>
      </p:pic>
      <p:sp>
        <p:nvSpPr>
          <p:cNvPr id="5" name="TextBox 4">
            <a:extLst>
              <a:ext uri="{FF2B5EF4-FFF2-40B4-BE49-F238E27FC236}">
                <a16:creationId xmlns:a16="http://schemas.microsoft.com/office/drawing/2014/main" id="{E130E43F-16F1-3DAC-728B-578F773AEFC0}"/>
              </a:ext>
            </a:extLst>
          </p:cNvPr>
          <p:cNvSpPr txBox="1"/>
          <p:nvPr/>
        </p:nvSpPr>
        <p:spPr>
          <a:xfrm>
            <a:off x="7048870" y="2592281"/>
            <a:ext cx="4740676" cy="2308324"/>
          </a:xfrm>
          <a:prstGeom prst="rect">
            <a:avLst/>
          </a:prstGeom>
          <a:noFill/>
        </p:spPr>
        <p:txBody>
          <a:bodyPr wrap="square" rtlCol="0">
            <a:spAutoFit/>
          </a:bodyPr>
          <a:lstStyle/>
          <a:p>
            <a:r>
              <a:rPr lang="en-US" dirty="0"/>
              <a:t>Follow USABA on Facebook for insights on Blind sports and development of US Paralympic Teams: </a:t>
            </a:r>
          </a:p>
          <a:p>
            <a:endParaRPr lang="en-US" dirty="0"/>
          </a:p>
          <a:p>
            <a:endParaRPr lang="en-US" dirty="0"/>
          </a:p>
          <a:p>
            <a:r>
              <a:rPr lang="en-US" dirty="0">
                <a:hlinkClick r:id="rId3"/>
              </a:rPr>
              <a:t>https://www.facebook.com/UnitedStatesABA</a:t>
            </a:r>
            <a:endParaRPr lang="en-US" dirty="0"/>
          </a:p>
          <a:p>
            <a:endParaRPr lang="en-US" dirty="0"/>
          </a:p>
        </p:txBody>
      </p:sp>
    </p:spTree>
    <p:extLst>
      <p:ext uri="{BB962C8B-B14F-4D97-AF65-F5344CB8AC3E}">
        <p14:creationId xmlns:p14="http://schemas.microsoft.com/office/powerpoint/2010/main" val="3096044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6D0C-418B-4546-BEF9-AAF90B8F029F}"/>
              </a:ext>
            </a:extLst>
          </p:cNvPr>
          <p:cNvSpPr>
            <a:spLocks noGrp="1"/>
          </p:cNvSpPr>
          <p:nvPr>
            <p:ph type="title"/>
          </p:nvPr>
        </p:nvSpPr>
        <p:spPr/>
        <p:txBody>
          <a:bodyPr/>
          <a:lstStyle/>
          <a:p>
            <a:r>
              <a:rPr lang="en-US" b="1" dirty="0"/>
              <a:t>SDSBVI Mission</a:t>
            </a:r>
            <a:endParaRPr lang="en-US" dirty="0"/>
          </a:p>
        </p:txBody>
      </p:sp>
      <p:sp>
        <p:nvSpPr>
          <p:cNvPr id="3" name="Content Placeholder 2">
            <a:extLst>
              <a:ext uri="{FF2B5EF4-FFF2-40B4-BE49-F238E27FC236}">
                <a16:creationId xmlns:a16="http://schemas.microsoft.com/office/drawing/2014/main" id="{A1F27DF5-EE23-482D-8276-AC3DFD95C3DA}"/>
              </a:ext>
            </a:extLst>
          </p:cNvPr>
          <p:cNvSpPr>
            <a:spLocks noGrp="1"/>
          </p:cNvSpPr>
          <p:nvPr>
            <p:ph idx="1"/>
          </p:nvPr>
        </p:nvSpPr>
        <p:spPr>
          <a:xfrm>
            <a:off x="1154955" y="2603500"/>
            <a:ext cx="6565598" cy="3416300"/>
          </a:xfrm>
        </p:spPr>
        <p:txBody>
          <a:bodyPr/>
          <a:lstStyle/>
          <a:p>
            <a:r>
              <a:rPr lang="en-US" sz="4000" dirty="0"/>
              <a:t>Preparing Students to Step Forward with Confidence and a Vision of Lifetime Success</a:t>
            </a:r>
          </a:p>
          <a:p>
            <a:endParaRPr lang="en-US" sz="4800" dirty="0"/>
          </a:p>
          <a:p>
            <a:endParaRPr lang="en-US" dirty="0"/>
          </a:p>
        </p:txBody>
      </p:sp>
      <p:pic>
        <p:nvPicPr>
          <p:cNvPr id="4" name="Picture 3" descr="cid:image003.png@01D04608.82115100">
            <a:extLst>
              <a:ext uri="{FF2B5EF4-FFF2-40B4-BE49-F238E27FC236}">
                <a16:creationId xmlns:a16="http://schemas.microsoft.com/office/drawing/2014/main" id="{2F17EDF4-9451-417A-81D4-2DB1FBE340E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00523" y="2828040"/>
            <a:ext cx="3777629" cy="3056291"/>
          </a:xfrm>
          <a:prstGeom prst="rect">
            <a:avLst/>
          </a:prstGeom>
          <a:noFill/>
          <a:ln>
            <a:noFill/>
          </a:ln>
        </p:spPr>
      </p:pic>
    </p:spTree>
    <p:extLst>
      <p:ext uri="{BB962C8B-B14F-4D97-AF65-F5344CB8AC3E}">
        <p14:creationId xmlns:p14="http://schemas.microsoft.com/office/powerpoint/2010/main" val="3834753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1CD7-57C4-4F0B-89CF-723586798961}"/>
              </a:ext>
            </a:extLst>
          </p:cNvPr>
          <p:cNvSpPr>
            <a:spLocks noGrp="1"/>
          </p:cNvSpPr>
          <p:nvPr>
            <p:ph type="title"/>
          </p:nvPr>
        </p:nvSpPr>
        <p:spPr/>
        <p:txBody>
          <a:bodyPr/>
          <a:lstStyle/>
          <a:p>
            <a:r>
              <a:rPr lang="en-US" dirty="0"/>
              <a:t>Equipment and Resources</a:t>
            </a:r>
          </a:p>
        </p:txBody>
      </p:sp>
      <p:sp>
        <p:nvSpPr>
          <p:cNvPr id="5" name="Content Placeholder 4">
            <a:extLst>
              <a:ext uri="{FF2B5EF4-FFF2-40B4-BE49-F238E27FC236}">
                <a16:creationId xmlns:a16="http://schemas.microsoft.com/office/drawing/2014/main" id="{4ACCAAA9-7F47-4899-9DE3-C4BDA5EAACC8}"/>
              </a:ext>
            </a:extLst>
          </p:cNvPr>
          <p:cNvSpPr>
            <a:spLocks noGrp="1"/>
          </p:cNvSpPr>
          <p:nvPr>
            <p:ph idx="1"/>
          </p:nvPr>
        </p:nvSpPr>
        <p:spPr>
          <a:xfrm>
            <a:off x="443060" y="2375555"/>
            <a:ext cx="9624767" cy="4128940"/>
          </a:xfrm>
        </p:spPr>
        <p:txBody>
          <a:bodyPr>
            <a:normAutofit/>
          </a:bodyPr>
          <a:lstStyle/>
          <a:p>
            <a:pPr marL="0" indent="0">
              <a:buNone/>
            </a:pPr>
            <a:r>
              <a:rPr lang="en-US" sz="2400" dirty="0"/>
              <a:t>APH Equipment: </a:t>
            </a:r>
          </a:p>
          <a:p>
            <a:pPr marL="0" indent="0">
              <a:buNone/>
            </a:pPr>
            <a:r>
              <a:rPr lang="en-US" u="sng" dirty="0">
                <a:hlinkClick r:id="rId2"/>
              </a:rPr>
              <a:t>https://www.aph.org/educational-resources/physical-education/</a:t>
            </a:r>
            <a:endParaRPr lang="en-US" u="sng" dirty="0"/>
          </a:p>
          <a:p>
            <a:pPr marL="0" indent="0">
              <a:buNone/>
            </a:pPr>
            <a:endParaRPr lang="en-US" sz="1400" u="sng" dirty="0"/>
          </a:p>
          <a:p>
            <a:pPr marL="0" indent="0">
              <a:buNone/>
            </a:pPr>
            <a:r>
              <a:rPr lang="en-US" sz="2400" dirty="0"/>
              <a:t>Adapted PE Games/Equipment: </a:t>
            </a:r>
            <a:r>
              <a:rPr lang="en-US" dirty="0">
                <a:hlinkClick r:id="rId3"/>
              </a:rPr>
              <a:t>https://www.youtube.com/watch?v=PB9eCkh4Ryk</a:t>
            </a:r>
            <a:endParaRPr lang="en-US" dirty="0"/>
          </a:p>
          <a:p>
            <a:pPr marL="0" indent="0">
              <a:buNone/>
            </a:pPr>
            <a:endParaRPr lang="en-US" dirty="0"/>
          </a:p>
          <a:p>
            <a:pPr marL="0" indent="0">
              <a:buNone/>
            </a:pPr>
            <a:r>
              <a:rPr lang="en-US" sz="2400" dirty="0"/>
              <a:t>Beep Baseball - </a:t>
            </a:r>
            <a:r>
              <a:rPr lang="en-US" sz="2400" dirty="0">
                <a:hlinkClick r:id="rId4"/>
              </a:rPr>
              <a:t>https://www.nbba.org/</a:t>
            </a:r>
            <a:endParaRPr lang="en-US" sz="2400" dirty="0"/>
          </a:p>
          <a:p>
            <a:pPr marL="0" indent="0">
              <a:buNone/>
            </a:pPr>
            <a:r>
              <a:rPr lang="en-US" sz="2400" dirty="0"/>
              <a:t>Beep Kickball - </a:t>
            </a:r>
            <a:r>
              <a:rPr lang="en-US" sz="2400" dirty="0">
                <a:hlinkClick r:id="rId5"/>
              </a:rPr>
              <a:t>http://beepkickball.com/</a:t>
            </a:r>
            <a:endParaRPr lang="en-US" sz="2400" dirty="0"/>
          </a:p>
          <a:p>
            <a:pPr marL="0" indent="0">
              <a:buNone/>
            </a:pPr>
            <a:endParaRPr lang="en-US" dirty="0"/>
          </a:p>
        </p:txBody>
      </p:sp>
    </p:spTree>
    <p:extLst>
      <p:ext uri="{BB962C8B-B14F-4D97-AF65-F5344CB8AC3E}">
        <p14:creationId xmlns:p14="http://schemas.microsoft.com/office/powerpoint/2010/main" val="615432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F7BA-C511-4CB5-BB75-6958DCA317C9}"/>
              </a:ext>
            </a:extLst>
          </p:cNvPr>
          <p:cNvSpPr>
            <a:spLocks noGrp="1"/>
          </p:cNvSpPr>
          <p:nvPr>
            <p:ph type="title"/>
          </p:nvPr>
        </p:nvSpPr>
        <p:spPr/>
        <p:txBody>
          <a:bodyPr/>
          <a:lstStyle/>
          <a:p>
            <a:r>
              <a:rPr lang="en-US" dirty="0"/>
              <a:t>Equipment and Resources, cont’d</a:t>
            </a:r>
          </a:p>
        </p:txBody>
      </p:sp>
      <p:sp>
        <p:nvSpPr>
          <p:cNvPr id="3" name="Content Placeholder 2">
            <a:extLst>
              <a:ext uri="{FF2B5EF4-FFF2-40B4-BE49-F238E27FC236}">
                <a16:creationId xmlns:a16="http://schemas.microsoft.com/office/drawing/2014/main" id="{B6464CBA-EC20-4C50-912C-BEEEE3AE2D69}"/>
              </a:ext>
            </a:extLst>
          </p:cNvPr>
          <p:cNvSpPr>
            <a:spLocks noGrp="1"/>
          </p:cNvSpPr>
          <p:nvPr>
            <p:ph idx="1"/>
          </p:nvPr>
        </p:nvSpPr>
        <p:spPr>
          <a:xfrm>
            <a:off x="641024" y="2460396"/>
            <a:ext cx="10586300" cy="3559404"/>
          </a:xfrm>
        </p:spPr>
        <p:txBody>
          <a:bodyPr>
            <a:normAutofit fontScale="85000" lnSpcReduction="20000"/>
          </a:bodyPr>
          <a:lstStyle/>
          <a:p>
            <a:pPr marL="0" indent="0">
              <a:buNone/>
            </a:pPr>
            <a:r>
              <a:rPr lang="en-US" sz="2800" dirty="0"/>
              <a:t>Soccer, Basketball, Volleyball, Football</a:t>
            </a:r>
            <a:r>
              <a:rPr lang="en-US" dirty="0"/>
              <a:t>: </a:t>
            </a:r>
            <a:r>
              <a:rPr lang="en-US" u="sng" dirty="0">
                <a:hlinkClick r:id="rId2"/>
              </a:rPr>
              <a:t>http://www.braillebookstore.com/search.php</a:t>
            </a:r>
            <a:endParaRPr lang="en-US" dirty="0"/>
          </a:p>
          <a:p>
            <a:pPr marL="0" indent="0">
              <a:buNone/>
            </a:pPr>
            <a:endParaRPr lang="en-US" dirty="0"/>
          </a:p>
          <a:p>
            <a:pPr marL="0" indent="0">
              <a:buNone/>
            </a:pPr>
            <a:r>
              <a:rPr lang="en-US" sz="2900" dirty="0"/>
              <a:t>Jingle Bell Balls and variety of sports balls</a:t>
            </a:r>
            <a:r>
              <a:rPr lang="en-US" sz="2400" dirty="0"/>
              <a:t>: </a:t>
            </a:r>
            <a:r>
              <a:rPr lang="en-US" u="sng" dirty="0">
                <a:hlinkClick r:id="rId3"/>
              </a:rPr>
              <a:t>https://www.flaghouse.com/Special-Needs/Adapted-PE/#page_no=1&amp;src=&amp;_=1608327099960</a:t>
            </a:r>
            <a:endParaRPr lang="en-US" dirty="0"/>
          </a:p>
          <a:p>
            <a:pPr marL="0" indent="0">
              <a:buNone/>
            </a:pPr>
            <a:endParaRPr lang="en-US" dirty="0"/>
          </a:p>
          <a:p>
            <a:pPr marL="0" indent="0">
              <a:buNone/>
            </a:pPr>
            <a:r>
              <a:rPr lang="en-US" sz="3100" dirty="0"/>
              <a:t>Frisbee</a:t>
            </a:r>
            <a:r>
              <a:rPr lang="en-US" dirty="0"/>
              <a:t>: </a:t>
            </a:r>
            <a:r>
              <a:rPr lang="en-US" u="sng" dirty="0">
                <a:hlinkClick r:id="rId4"/>
              </a:rPr>
              <a:t>https://www.flaghouse.com/Physical-Education/Toss-Target-Games/Tossing-Items/Giant-Beamo.axd</a:t>
            </a:r>
            <a:endParaRPr lang="en-US" dirty="0"/>
          </a:p>
          <a:p>
            <a:pPr marL="0" indent="0">
              <a:buNone/>
            </a:pPr>
            <a:endParaRPr lang="en-US" dirty="0"/>
          </a:p>
          <a:p>
            <a:pPr marL="0" indent="0">
              <a:buNone/>
            </a:pPr>
            <a:r>
              <a:rPr lang="en-US" sz="3100" dirty="0"/>
              <a:t>Soft frisbee: </a:t>
            </a:r>
            <a:r>
              <a:rPr lang="en-US" u="sng" dirty="0">
                <a:hlinkClick r:id="rId5"/>
              </a:rPr>
              <a:t>https://www.autism-products.com/product/sportime-gradestuff-foam-fliers-set-of-6/?keyword_session_id=vt~adwords|kt~|mt~|ta~170573294043&amp;_vsrefdom=wordstream&amp;gclid=Cj0KCQiAw_H-BRD-ARIsALQE_2NRM1iPOwuOfQmXvnsewlxPh-OmG3lVyHHEZjNLvWAN0hAGwzAtTdsaAiiFEALw_wcB</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624051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9220-9E03-4593-BDAB-F691F45C810C}"/>
              </a:ext>
            </a:extLst>
          </p:cNvPr>
          <p:cNvSpPr>
            <a:spLocks noGrp="1"/>
          </p:cNvSpPr>
          <p:nvPr>
            <p:ph type="title"/>
          </p:nvPr>
        </p:nvSpPr>
        <p:spPr/>
        <p:txBody>
          <a:bodyPr/>
          <a:lstStyle/>
          <a:p>
            <a:r>
              <a:rPr lang="en-US" dirty="0"/>
              <a:t>Resources, cont’d  </a:t>
            </a:r>
          </a:p>
        </p:txBody>
      </p:sp>
      <p:sp>
        <p:nvSpPr>
          <p:cNvPr id="3" name="Content Placeholder 2">
            <a:extLst>
              <a:ext uri="{FF2B5EF4-FFF2-40B4-BE49-F238E27FC236}">
                <a16:creationId xmlns:a16="http://schemas.microsoft.com/office/drawing/2014/main" id="{6B1D6E5C-CF74-4872-A6CE-52C1DAC53603}"/>
              </a:ext>
            </a:extLst>
          </p:cNvPr>
          <p:cNvSpPr>
            <a:spLocks noGrp="1"/>
          </p:cNvSpPr>
          <p:nvPr>
            <p:ph idx="1"/>
          </p:nvPr>
        </p:nvSpPr>
        <p:spPr/>
        <p:txBody>
          <a:bodyPr>
            <a:normAutofit/>
          </a:bodyPr>
          <a:lstStyle/>
          <a:p>
            <a:pPr marL="0" indent="0">
              <a:buNone/>
            </a:pPr>
            <a:r>
              <a:rPr lang="en-US" sz="2000" dirty="0"/>
              <a:t>Camp Abilities: </a:t>
            </a:r>
            <a:r>
              <a:rPr lang="en-US" sz="2000" dirty="0">
                <a:hlinkClick r:id="rId2"/>
              </a:rPr>
              <a:t>https://www.campabilities.org/</a:t>
            </a:r>
            <a:endParaRPr lang="en-US" sz="2000" dirty="0"/>
          </a:p>
          <a:p>
            <a:pPr marL="0" indent="0">
              <a:buNone/>
            </a:pPr>
            <a:r>
              <a:rPr lang="en-US" sz="2000" dirty="0"/>
              <a:t>NW Association for Blind Athletes: </a:t>
            </a:r>
            <a:r>
              <a:rPr lang="en-US" sz="2000" dirty="0">
                <a:hlinkClick r:id="rId3"/>
              </a:rPr>
              <a:t>https://nwaba.org/</a:t>
            </a:r>
            <a:endParaRPr lang="en-US" sz="2000" dirty="0"/>
          </a:p>
          <a:p>
            <a:pPr marL="0" indent="0">
              <a:buNone/>
            </a:pPr>
            <a:r>
              <a:rPr lang="en-US" sz="2000" dirty="0"/>
              <a:t>APH: </a:t>
            </a:r>
            <a:r>
              <a:rPr lang="en-US" sz="2000" dirty="0">
                <a:hlinkClick r:id="rId4"/>
              </a:rPr>
              <a:t>https://sites.aph.org/physical-education/articles/adapted-physical-education-for-the-blind-and-visually-impaired/</a:t>
            </a:r>
            <a:r>
              <a:rPr lang="en-US" sz="2000" dirty="0"/>
              <a:t> OR</a:t>
            </a:r>
          </a:p>
          <a:p>
            <a:pPr marL="0" indent="0">
              <a:buNone/>
            </a:pPr>
            <a:r>
              <a:rPr lang="en-US" sz="2000" dirty="0">
                <a:hlinkClick r:id="rId5"/>
              </a:rPr>
              <a:t>https://sites.aph.org/physical-education/programs/</a:t>
            </a:r>
            <a:endParaRPr lang="en-US" sz="2000" dirty="0"/>
          </a:p>
          <a:p>
            <a:pPr marL="0" indent="0">
              <a:buNone/>
            </a:pPr>
            <a:endParaRPr lang="en-US" sz="2400" dirty="0"/>
          </a:p>
          <a:p>
            <a:pPr marL="0" indent="0">
              <a:buNone/>
            </a:pPr>
            <a:r>
              <a:rPr lang="en-US" dirty="0"/>
              <a:t>APENS: </a:t>
            </a:r>
            <a:r>
              <a:rPr lang="en-US" dirty="0">
                <a:hlinkClick r:id="rId6"/>
              </a:rPr>
              <a:t>https://apens.org/15standards.html</a:t>
            </a:r>
            <a:r>
              <a:rPr lang="en-US" dirty="0"/>
              <a:t> OR</a:t>
            </a:r>
          </a:p>
          <a:p>
            <a:pPr marL="0" indent="0">
              <a:buNone/>
            </a:pPr>
            <a:r>
              <a:rPr lang="en-US" dirty="0"/>
              <a:t> </a:t>
            </a:r>
            <a:r>
              <a:rPr lang="en-US" dirty="0">
                <a:hlinkClick r:id="rId7"/>
              </a:rPr>
              <a:t>http://www.cortland.edu/apens/15standards.htm</a:t>
            </a:r>
            <a:endParaRPr lang="en-US" dirty="0"/>
          </a:p>
          <a:p>
            <a:endParaRPr lang="en-US" dirty="0"/>
          </a:p>
        </p:txBody>
      </p:sp>
    </p:spTree>
    <p:extLst>
      <p:ext uri="{BB962C8B-B14F-4D97-AF65-F5344CB8AC3E}">
        <p14:creationId xmlns:p14="http://schemas.microsoft.com/office/powerpoint/2010/main" val="38117889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F0C6-62EA-839F-A301-C6AA634F750F}"/>
              </a:ext>
            </a:extLst>
          </p:cNvPr>
          <p:cNvSpPr>
            <a:spLocks noGrp="1"/>
          </p:cNvSpPr>
          <p:nvPr>
            <p:ph type="title"/>
          </p:nvPr>
        </p:nvSpPr>
        <p:spPr/>
        <p:txBody>
          <a:bodyPr/>
          <a:lstStyle/>
          <a:p>
            <a:r>
              <a:rPr lang="en-US" dirty="0"/>
              <a:t>Contact me, Christy Hulscher</a:t>
            </a:r>
          </a:p>
        </p:txBody>
      </p:sp>
      <p:pic>
        <p:nvPicPr>
          <p:cNvPr id="5" name="Content Placeholder 4">
            <a:extLst>
              <a:ext uri="{FF2B5EF4-FFF2-40B4-BE49-F238E27FC236}">
                <a16:creationId xmlns:a16="http://schemas.microsoft.com/office/drawing/2014/main" id="{B4A6E640-23E4-0A5D-A1D1-D637C0461907}"/>
              </a:ext>
            </a:extLst>
          </p:cNvPr>
          <p:cNvPicPr>
            <a:picLocks noGrp="1" noChangeAspect="1"/>
          </p:cNvPicPr>
          <p:nvPr>
            <p:ph idx="1"/>
          </p:nvPr>
        </p:nvPicPr>
        <p:blipFill>
          <a:blip r:embed="rId2"/>
          <a:stretch>
            <a:fillRect/>
          </a:stretch>
        </p:blipFill>
        <p:spPr>
          <a:xfrm>
            <a:off x="7895138" y="2781054"/>
            <a:ext cx="2562225" cy="3416300"/>
          </a:xfrm>
        </p:spPr>
      </p:pic>
      <p:sp>
        <p:nvSpPr>
          <p:cNvPr id="6" name="TextBox 5">
            <a:extLst>
              <a:ext uri="{FF2B5EF4-FFF2-40B4-BE49-F238E27FC236}">
                <a16:creationId xmlns:a16="http://schemas.microsoft.com/office/drawing/2014/main" id="{9C6DD9D9-DA0D-71E6-B43F-6BD7D187FD3A}"/>
              </a:ext>
            </a:extLst>
          </p:cNvPr>
          <p:cNvSpPr txBox="1"/>
          <p:nvPr/>
        </p:nvSpPr>
        <p:spPr>
          <a:xfrm>
            <a:off x="967666" y="2663300"/>
            <a:ext cx="4722920" cy="2862322"/>
          </a:xfrm>
          <a:prstGeom prst="rect">
            <a:avLst/>
          </a:prstGeom>
          <a:noFill/>
        </p:spPr>
        <p:txBody>
          <a:bodyPr wrap="square" rtlCol="0">
            <a:spAutoFit/>
          </a:bodyPr>
          <a:lstStyle/>
          <a:p>
            <a:r>
              <a:rPr lang="en-US" dirty="0"/>
              <a:t>SDSBVI, CAPE/TVI, Coach</a:t>
            </a:r>
          </a:p>
          <a:p>
            <a:r>
              <a:rPr lang="en-US" dirty="0"/>
              <a:t>   </a:t>
            </a:r>
            <a:r>
              <a:rPr lang="en-US" dirty="0">
                <a:hlinkClick r:id="rId3"/>
              </a:rPr>
              <a:t>christy.Hulscher@sdsbvi.northern.edu</a:t>
            </a:r>
            <a:endParaRPr lang="en-US" dirty="0"/>
          </a:p>
          <a:p>
            <a:endParaRPr lang="en-US" dirty="0"/>
          </a:p>
          <a:p>
            <a:endParaRPr lang="en-US" dirty="0"/>
          </a:p>
          <a:p>
            <a:r>
              <a:rPr lang="en-US" dirty="0"/>
              <a:t>NSU </a:t>
            </a:r>
            <a:r>
              <a:rPr lang="en-US" dirty="0" err="1"/>
              <a:t>Adapte</a:t>
            </a:r>
            <a:r>
              <a:rPr lang="en-US" dirty="0"/>
              <a:t> Physical Activity</a:t>
            </a:r>
          </a:p>
          <a:p>
            <a:r>
              <a:rPr lang="en-US" dirty="0"/>
              <a:t>Sports Sciences Adjunct</a:t>
            </a:r>
          </a:p>
          <a:p>
            <a:r>
              <a:rPr lang="en-US" dirty="0"/>
              <a:t>  </a:t>
            </a:r>
            <a:r>
              <a:rPr lang="en-US" dirty="0">
                <a:hlinkClick r:id="rId4"/>
              </a:rPr>
              <a:t>christina.Hulscher@northern.edu</a:t>
            </a:r>
            <a:r>
              <a:rPr lang="en-US" dirty="0"/>
              <a:t> </a:t>
            </a:r>
          </a:p>
          <a:p>
            <a:endParaRPr lang="en-US" dirty="0"/>
          </a:p>
          <a:p>
            <a:endParaRPr lang="en-US" dirty="0"/>
          </a:p>
          <a:p>
            <a:r>
              <a:rPr lang="en-US" dirty="0"/>
              <a:t>Ph: 605-715-5369, call or text</a:t>
            </a:r>
          </a:p>
        </p:txBody>
      </p:sp>
    </p:spTree>
    <p:extLst>
      <p:ext uri="{BB962C8B-B14F-4D97-AF65-F5344CB8AC3E}">
        <p14:creationId xmlns:p14="http://schemas.microsoft.com/office/powerpoint/2010/main" val="975633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84865-4676-4765-E22A-D5D4BA58AC5A}"/>
              </a:ext>
            </a:extLst>
          </p:cNvPr>
          <p:cNvSpPr>
            <a:spLocks noGrp="1"/>
          </p:cNvSpPr>
          <p:nvPr>
            <p:ph type="title"/>
          </p:nvPr>
        </p:nvSpPr>
        <p:spPr/>
        <p:txBody>
          <a:bodyPr/>
          <a:lstStyle/>
          <a:p>
            <a:r>
              <a:rPr lang="en-US" dirty="0"/>
              <a:t>Blind sports, newest development…</a:t>
            </a:r>
          </a:p>
        </p:txBody>
      </p:sp>
      <p:pic>
        <p:nvPicPr>
          <p:cNvPr id="4" name="Content Placeholder 3" descr="They can't see, but blind hockey players can pass, shoot and score - The  Washington Post">
            <a:extLst>
              <a:ext uri="{FF2B5EF4-FFF2-40B4-BE49-F238E27FC236}">
                <a16:creationId xmlns:a16="http://schemas.microsoft.com/office/drawing/2014/main" id="{B26B706F-3C72-C691-FAE7-3C2A39CB08B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601810" y="2410353"/>
            <a:ext cx="5823645" cy="4271027"/>
          </a:xfrm>
          <a:prstGeom prst="rect">
            <a:avLst/>
          </a:prstGeom>
          <a:noFill/>
          <a:ln>
            <a:noFill/>
          </a:ln>
        </p:spPr>
      </p:pic>
      <p:pic>
        <p:nvPicPr>
          <p:cNvPr id="5" name="Picture 4" descr="New York Metro Blind Hockey – Empowering and inspiring the visually  impaired community">
            <a:extLst>
              <a:ext uri="{FF2B5EF4-FFF2-40B4-BE49-F238E27FC236}">
                <a16:creationId xmlns:a16="http://schemas.microsoft.com/office/drawing/2014/main" id="{C81EE377-7155-53DB-8081-1AD4BE0E3F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281" y="2481501"/>
            <a:ext cx="4273927" cy="4199879"/>
          </a:xfrm>
          <a:prstGeom prst="rect">
            <a:avLst/>
          </a:prstGeom>
          <a:noFill/>
          <a:ln>
            <a:noFill/>
          </a:ln>
        </p:spPr>
      </p:pic>
    </p:spTree>
    <p:extLst>
      <p:ext uri="{BB962C8B-B14F-4D97-AF65-F5344CB8AC3E}">
        <p14:creationId xmlns:p14="http://schemas.microsoft.com/office/powerpoint/2010/main" val="404223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80D4-C98B-4DDA-6D31-4846C1279CE6}"/>
              </a:ext>
            </a:extLst>
          </p:cNvPr>
          <p:cNvSpPr>
            <a:spLocks noGrp="1"/>
          </p:cNvSpPr>
          <p:nvPr>
            <p:ph type="title"/>
          </p:nvPr>
        </p:nvSpPr>
        <p:spPr/>
        <p:txBody>
          <a:bodyPr/>
          <a:lstStyle/>
          <a:p>
            <a:r>
              <a:rPr lang="en-US" dirty="0"/>
              <a:t>What are your favorite activities? </a:t>
            </a:r>
          </a:p>
        </p:txBody>
      </p:sp>
      <p:sp>
        <p:nvSpPr>
          <p:cNvPr id="3" name="Content Placeholder 2">
            <a:extLst>
              <a:ext uri="{FF2B5EF4-FFF2-40B4-BE49-F238E27FC236}">
                <a16:creationId xmlns:a16="http://schemas.microsoft.com/office/drawing/2014/main" id="{14D592D1-2F5B-1096-5780-B831D61DBDE5}"/>
              </a:ext>
            </a:extLst>
          </p:cNvPr>
          <p:cNvSpPr>
            <a:spLocks noGrp="1"/>
          </p:cNvSpPr>
          <p:nvPr>
            <p:ph idx="1"/>
          </p:nvPr>
        </p:nvSpPr>
        <p:spPr/>
        <p:txBody>
          <a:bodyPr/>
          <a:lstStyle/>
          <a:p>
            <a:pPr marL="0" indent="0">
              <a:buNone/>
            </a:pPr>
            <a:endParaRPr lang="en-US" dirty="0"/>
          </a:p>
          <a:p>
            <a:pPr marL="0" indent="0">
              <a:buNone/>
            </a:pPr>
            <a:r>
              <a:rPr lang="en-US" dirty="0"/>
              <a:t>Musical Timers on YouTube!!!</a:t>
            </a:r>
          </a:p>
          <a:p>
            <a:pPr marL="0" indent="0">
              <a:buNone/>
            </a:pPr>
            <a:r>
              <a:rPr lang="en-US" dirty="0"/>
              <a:t>	90 second timer</a:t>
            </a:r>
            <a:endParaRPr lang="en-US" dirty="0">
              <a:hlinkClick r:id="rId2"/>
            </a:endParaRPr>
          </a:p>
          <a:p>
            <a:r>
              <a:rPr lang="en-US" dirty="0">
                <a:hlinkClick r:id="rId2"/>
              </a:rPr>
              <a:t>https://www.youtube.com/watch?v=1iD-zvOc5Tw&amp;list=RD1iD-zvOc5Tw&amp;start_radio=1</a:t>
            </a:r>
            <a:endParaRPr lang="en-US" dirty="0"/>
          </a:p>
          <a:p>
            <a:endParaRPr lang="en-US" dirty="0"/>
          </a:p>
        </p:txBody>
      </p:sp>
    </p:spTree>
    <p:extLst>
      <p:ext uri="{BB962C8B-B14F-4D97-AF65-F5344CB8AC3E}">
        <p14:creationId xmlns:p14="http://schemas.microsoft.com/office/powerpoint/2010/main" val="112620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D5BC1-20F7-17D8-6FB9-2E35A56F1F47}"/>
              </a:ext>
            </a:extLst>
          </p:cNvPr>
          <p:cNvSpPr>
            <a:spLocks noGrp="1"/>
          </p:cNvSpPr>
          <p:nvPr>
            <p:ph type="title"/>
          </p:nvPr>
        </p:nvSpPr>
        <p:spPr/>
        <p:txBody>
          <a:bodyPr/>
          <a:lstStyle/>
          <a:p>
            <a:r>
              <a:rPr lang="en-US" dirty="0"/>
              <a:t>Let’s share…</a:t>
            </a:r>
          </a:p>
        </p:txBody>
      </p:sp>
      <p:sp>
        <p:nvSpPr>
          <p:cNvPr id="3" name="Content Placeholder 2">
            <a:extLst>
              <a:ext uri="{FF2B5EF4-FFF2-40B4-BE49-F238E27FC236}">
                <a16:creationId xmlns:a16="http://schemas.microsoft.com/office/drawing/2014/main" id="{152B3523-84D9-307C-3A4D-2EABAB54FF5F}"/>
              </a:ext>
            </a:extLst>
          </p:cNvPr>
          <p:cNvSpPr>
            <a:spLocks noGrp="1"/>
          </p:cNvSpPr>
          <p:nvPr>
            <p:ph idx="1"/>
          </p:nvPr>
        </p:nvSpPr>
        <p:spPr>
          <a:xfrm>
            <a:off x="3445481" y="2517356"/>
            <a:ext cx="4304725" cy="1779436"/>
          </a:xfrm>
        </p:spPr>
        <p:txBody>
          <a:bodyPr>
            <a:normAutofit fontScale="92500" lnSpcReduction="10000"/>
          </a:bodyPr>
          <a:lstStyle/>
          <a:p>
            <a:pPr marL="0" indent="0" algn="ctr">
              <a:buNone/>
            </a:pPr>
            <a:r>
              <a:rPr lang="en-US" sz="4000" dirty="0"/>
              <a:t>What are your favorite things </a:t>
            </a:r>
          </a:p>
          <a:p>
            <a:pPr marL="0" indent="0" algn="ctr">
              <a:buNone/>
            </a:pPr>
            <a:r>
              <a:rPr lang="en-US" sz="4000" dirty="0"/>
              <a:t>to do?</a:t>
            </a:r>
          </a:p>
          <a:p>
            <a:pPr marL="0" indent="0" algn="ctr">
              <a:buNone/>
            </a:pPr>
            <a:endParaRPr lang="en-US" sz="2800" dirty="0"/>
          </a:p>
          <a:p>
            <a:pPr marL="0" indent="0" algn="ctr">
              <a:buNone/>
            </a:pPr>
            <a:endParaRPr lang="en-US" sz="2800" dirty="0"/>
          </a:p>
          <a:p>
            <a:endParaRPr lang="en-US" dirty="0"/>
          </a:p>
        </p:txBody>
      </p:sp>
      <p:pic>
        <p:nvPicPr>
          <p:cNvPr id="2052" name="Picture 4" descr="Benefits of Swimming | 8 reasons you should be in the pool">
            <a:extLst>
              <a:ext uri="{FF2B5EF4-FFF2-40B4-BE49-F238E27FC236}">
                <a16:creationId xmlns:a16="http://schemas.microsoft.com/office/drawing/2014/main" id="{42C10865-6332-412E-8482-44651E02B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1999" y="251735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ardening May Decrease Your Anxiety And Depression">
            <a:extLst>
              <a:ext uri="{FF2B5EF4-FFF2-40B4-BE49-F238E27FC236}">
                <a16:creationId xmlns:a16="http://schemas.microsoft.com/office/drawing/2014/main" id="{A76C046B-49EA-5F4E-5E9F-645EB293F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523" y="4731214"/>
            <a:ext cx="2819677" cy="18779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ind sports - Handi Life Sport">
            <a:extLst>
              <a:ext uri="{FF2B5EF4-FFF2-40B4-BE49-F238E27FC236}">
                <a16:creationId xmlns:a16="http://schemas.microsoft.com/office/drawing/2014/main" id="{0166FC3C-A6CE-88CF-6BD4-A5BC0F597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481" y="4731214"/>
            <a:ext cx="5301038" cy="17794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y be an image of 5 people">
            <a:extLst>
              <a:ext uri="{FF2B5EF4-FFF2-40B4-BE49-F238E27FC236}">
                <a16:creationId xmlns:a16="http://schemas.microsoft.com/office/drawing/2014/main" id="{793D2110-5EC3-3473-87C8-8AD22747D9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1" r="1112" b="22332"/>
          <a:stretch/>
        </p:blipFill>
        <p:spPr bwMode="auto">
          <a:xfrm>
            <a:off x="512501" y="2517356"/>
            <a:ext cx="3096236" cy="279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34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B855-A5B5-6934-7239-842195FDBB70}"/>
              </a:ext>
            </a:extLst>
          </p:cNvPr>
          <p:cNvSpPr>
            <a:spLocks noGrp="1"/>
          </p:cNvSpPr>
          <p:nvPr>
            <p:ph type="title"/>
          </p:nvPr>
        </p:nvSpPr>
        <p:spPr/>
        <p:txBody>
          <a:bodyPr/>
          <a:lstStyle/>
          <a:p>
            <a:r>
              <a:rPr lang="en-US" dirty="0"/>
              <a:t>One of my passions…</a:t>
            </a:r>
          </a:p>
        </p:txBody>
      </p:sp>
      <p:pic>
        <p:nvPicPr>
          <p:cNvPr id="5" name="Content Placeholder 4" descr="A group of people standing in front of a wall&#10;&#10;Description automatically generated">
            <a:extLst>
              <a:ext uri="{FF2B5EF4-FFF2-40B4-BE49-F238E27FC236}">
                <a16:creationId xmlns:a16="http://schemas.microsoft.com/office/drawing/2014/main" id="{81DA3D36-92C8-F0C6-948C-5A0A92854143}"/>
              </a:ext>
            </a:extLst>
          </p:cNvPr>
          <p:cNvPicPr>
            <a:picLocks noGrp="1" noChangeAspect="1"/>
          </p:cNvPicPr>
          <p:nvPr>
            <p:ph idx="1"/>
          </p:nvPr>
        </p:nvPicPr>
        <p:blipFill rotWithShape="1">
          <a:blip r:embed="rId2"/>
          <a:srcRect t="26177" r="8415"/>
          <a:stretch/>
        </p:blipFill>
        <p:spPr>
          <a:xfrm>
            <a:off x="7830497" y="1999325"/>
            <a:ext cx="4171737" cy="2521998"/>
          </a:xfrm>
        </p:spPr>
      </p:pic>
      <p:pic>
        <p:nvPicPr>
          <p:cNvPr id="7" name="Picture 6" descr="A group of people standing in a gym&#10;&#10;Description automatically generated">
            <a:extLst>
              <a:ext uri="{FF2B5EF4-FFF2-40B4-BE49-F238E27FC236}">
                <a16:creationId xmlns:a16="http://schemas.microsoft.com/office/drawing/2014/main" id="{6F19976A-BE49-2349-0FB2-9E4B8923F15A}"/>
              </a:ext>
            </a:extLst>
          </p:cNvPr>
          <p:cNvPicPr>
            <a:picLocks noChangeAspect="1"/>
          </p:cNvPicPr>
          <p:nvPr/>
        </p:nvPicPr>
        <p:blipFill rotWithShape="1">
          <a:blip r:embed="rId3"/>
          <a:srcRect t="20669"/>
          <a:stretch/>
        </p:blipFill>
        <p:spPr>
          <a:xfrm>
            <a:off x="121328" y="4589755"/>
            <a:ext cx="3660559" cy="2177988"/>
          </a:xfrm>
          <a:prstGeom prst="rect">
            <a:avLst/>
          </a:prstGeom>
        </p:spPr>
      </p:pic>
      <p:pic>
        <p:nvPicPr>
          <p:cNvPr id="9" name="Picture 8" descr="A group of people standing in front of a balloon arch&#10;&#10;Description automatically generated">
            <a:extLst>
              <a:ext uri="{FF2B5EF4-FFF2-40B4-BE49-F238E27FC236}">
                <a16:creationId xmlns:a16="http://schemas.microsoft.com/office/drawing/2014/main" id="{EC74DA88-AEDD-76A4-DF55-48C680A65AF6}"/>
              </a:ext>
            </a:extLst>
          </p:cNvPr>
          <p:cNvPicPr>
            <a:picLocks noChangeAspect="1"/>
          </p:cNvPicPr>
          <p:nvPr/>
        </p:nvPicPr>
        <p:blipFill rotWithShape="1">
          <a:blip r:embed="rId4"/>
          <a:srcRect l="7961" t="6668"/>
          <a:stretch/>
        </p:blipFill>
        <p:spPr>
          <a:xfrm>
            <a:off x="3875447" y="3129665"/>
            <a:ext cx="3839640" cy="2920179"/>
          </a:xfrm>
          <a:prstGeom prst="rect">
            <a:avLst/>
          </a:prstGeom>
        </p:spPr>
      </p:pic>
      <p:sp>
        <p:nvSpPr>
          <p:cNvPr id="10" name="TextBox 9">
            <a:extLst>
              <a:ext uri="{FF2B5EF4-FFF2-40B4-BE49-F238E27FC236}">
                <a16:creationId xmlns:a16="http://schemas.microsoft.com/office/drawing/2014/main" id="{B3356FED-5379-83C8-19C5-E2AE854C85DC}"/>
              </a:ext>
            </a:extLst>
          </p:cNvPr>
          <p:cNvSpPr txBox="1"/>
          <p:nvPr/>
        </p:nvSpPr>
        <p:spPr>
          <a:xfrm>
            <a:off x="5663952" y="6278278"/>
            <a:ext cx="5894773" cy="369332"/>
          </a:xfrm>
          <a:prstGeom prst="rect">
            <a:avLst/>
          </a:prstGeom>
          <a:noFill/>
        </p:spPr>
        <p:txBody>
          <a:bodyPr wrap="square" rtlCol="0">
            <a:spAutoFit/>
          </a:bodyPr>
          <a:lstStyle/>
          <a:p>
            <a:r>
              <a:rPr lang="en-US" dirty="0"/>
              <a:t>Follow us on Facebook - Team SD: NCASB Events</a:t>
            </a:r>
          </a:p>
        </p:txBody>
      </p:sp>
    </p:spTree>
    <p:extLst>
      <p:ext uri="{BB962C8B-B14F-4D97-AF65-F5344CB8AC3E}">
        <p14:creationId xmlns:p14="http://schemas.microsoft.com/office/powerpoint/2010/main" val="18675388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TM02900722[[fn=Ion Boardroom]]</Template>
  <TotalTime>8692</TotalTime>
  <Words>2882</Words>
  <Application>Microsoft Office PowerPoint</Application>
  <PresentationFormat>Widescreen</PresentationFormat>
  <Paragraphs>350</Paragraphs>
  <Slides>54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Century Gothic</vt:lpstr>
      <vt:lpstr>Raleway</vt:lpstr>
      <vt:lpstr>Wingdings 3</vt:lpstr>
      <vt:lpstr>Ion Boardroom</vt:lpstr>
      <vt:lpstr>ECC: Recreation &amp; Leisure to Sports Camp Models</vt:lpstr>
      <vt:lpstr>Physical Education is…</vt:lpstr>
      <vt:lpstr>Objectives today </vt:lpstr>
      <vt:lpstr>Let’s get started </vt:lpstr>
      <vt:lpstr>OCTOBER IS…</vt:lpstr>
      <vt:lpstr>Blind sports, newest development…</vt:lpstr>
      <vt:lpstr>What are your favorite activities? </vt:lpstr>
      <vt:lpstr>Let’s share…</vt:lpstr>
      <vt:lpstr>One of my passions…</vt:lpstr>
      <vt:lpstr>Let’s hear from the students…</vt:lpstr>
      <vt:lpstr>Infusing the ECC into PE for Children with Visual Impairments</vt:lpstr>
      <vt:lpstr>Adapted Physical Education          vs.       Recreation and Leisure</vt:lpstr>
      <vt:lpstr>Developmental Progression of Locomotor Skills Taken from Adapted Physical Education and Sport by Winnick &amp; Porretta </vt:lpstr>
      <vt:lpstr>Foundation to Fitness</vt:lpstr>
      <vt:lpstr>Physical activity related to vision</vt:lpstr>
      <vt:lpstr>Gross Motor &amp; Fitness Evals, Birth to 8yrs</vt:lpstr>
      <vt:lpstr> Gross Motor &amp; Fitness Evals: Elementary Age </vt:lpstr>
      <vt:lpstr>Gross Motor &amp; Fitness Evals: Elementary Age, cont’d</vt:lpstr>
      <vt:lpstr>Gross Motor &amp; Fitness Evals: MS to HS age</vt:lpstr>
      <vt:lpstr>Expanded Core Curriculum in Physical Education </vt:lpstr>
      <vt:lpstr>ECC in Physical Education </vt:lpstr>
      <vt:lpstr>Compensatory or functional academic skills, including communication modes</vt:lpstr>
      <vt:lpstr>Career Education</vt:lpstr>
      <vt:lpstr>Independent Living Skills</vt:lpstr>
      <vt:lpstr>O&amp;M</vt:lpstr>
      <vt:lpstr>Recreation &amp; Leisure Skills </vt:lpstr>
      <vt:lpstr>Self-determination Skills  </vt:lpstr>
      <vt:lpstr>Social interaction skills</vt:lpstr>
      <vt:lpstr>Assistive Technology</vt:lpstr>
      <vt:lpstr>Sensory Efficiency Skills </vt:lpstr>
      <vt:lpstr>Leisure activities:</vt:lpstr>
      <vt:lpstr>Examples of using ECC’s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Tools for Adapted Physical Education</vt:lpstr>
      <vt:lpstr>How do we get students more ECC?</vt:lpstr>
      <vt:lpstr>How do we get students more ECC?</vt:lpstr>
      <vt:lpstr>What I learned from IESBVI</vt:lpstr>
      <vt:lpstr>What I learned from IESBVI, cont’d </vt:lpstr>
      <vt:lpstr>What I learned from IESBVI, cont’d </vt:lpstr>
      <vt:lpstr>Camp Abilities Iowa,  my first exposure to blind soccer!</vt:lpstr>
      <vt:lpstr>Camp Abilities Iowa</vt:lpstr>
      <vt:lpstr>Camp Abilities Summer 2023</vt:lpstr>
      <vt:lpstr>Camp Abilities can lead to so much…</vt:lpstr>
      <vt:lpstr>SDSBVI Mission</vt:lpstr>
      <vt:lpstr>Equipment and Resources</vt:lpstr>
      <vt:lpstr>Equipment and Resources, cont’d</vt:lpstr>
      <vt:lpstr>Resources, cont’d  </vt:lpstr>
      <vt:lpstr>Contact me, Christy Hulscher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ECC: Recreation &amp; Leisure</dc:title>
  <dc:creator>Hulscher, Christy</dc:creator>
  <cp:lastModifiedBy>Hulscher, Christy</cp:lastModifiedBy>
  <cp:revision>47</cp:revision>
  <dcterms:created xsi:type="dcterms:W3CDTF">2021-08-30T16:39:31Z</dcterms:created>
  <dcterms:modified xsi:type="dcterms:W3CDTF">2023-10-13T17:41:57Z</dcterms:modified>
</cp:coreProperties>
</file>