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93" r:id="rId5"/>
    <p:sldId id="296" r:id="rId6"/>
    <p:sldId id="300" r:id="rId7"/>
    <p:sldId id="297" r:id="rId8"/>
    <p:sldId id="298" r:id="rId9"/>
    <p:sldId id="29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nberg Brown, Emily K." userId="0493e30d-73f3-4d1f-9243-8044c3be3640" providerId="ADAL" clId="{32A48864-D14C-40C7-9C66-900DD764CBC4}"/>
    <pc:docChg chg="modSld">
      <pc:chgData name="Stenberg Brown, Emily K." userId="0493e30d-73f3-4d1f-9243-8044c3be3640" providerId="ADAL" clId="{32A48864-D14C-40C7-9C66-900DD764CBC4}" dt="2021-10-13T19:57:40.744" v="20" actId="20577"/>
      <pc:docMkLst>
        <pc:docMk/>
      </pc:docMkLst>
      <pc:sldChg chg="modSp mod">
        <pc:chgData name="Stenberg Brown, Emily K." userId="0493e30d-73f3-4d1f-9243-8044c3be3640" providerId="ADAL" clId="{32A48864-D14C-40C7-9C66-900DD764CBC4}" dt="2021-10-13T19:55:19.398" v="0" actId="20577"/>
        <pc:sldMkLst>
          <pc:docMk/>
          <pc:sldMk cId="3177662377" sldId="296"/>
        </pc:sldMkLst>
        <pc:spChg chg="mod">
          <ac:chgData name="Stenberg Brown, Emily K." userId="0493e30d-73f3-4d1f-9243-8044c3be3640" providerId="ADAL" clId="{32A48864-D14C-40C7-9C66-900DD764CBC4}" dt="2021-10-13T19:55:19.398" v="0" actId="20577"/>
          <ac:spMkLst>
            <pc:docMk/>
            <pc:sldMk cId="3177662377" sldId="296"/>
            <ac:spMk id="3" creationId="{AAC4AB4A-1E6A-4FE6-9FB3-9CBC80E4906C}"/>
          </ac:spMkLst>
        </pc:spChg>
      </pc:sldChg>
      <pc:sldChg chg="modSp mod">
        <pc:chgData name="Stenberg Brown, Emily K." userId="0493e30d-73f3-4d1f-9243-8044c3be3640" providerId="ADAL" clId="{32A48864-D14C-40C7-9C66-900DD764CBC4}" dt="2021-10-13T19:56:49.154" v="7" actId="14100"/>
        <pc:sldMkLst>
          <pc:docMk/>
          <pc:sldMk cId="2854779343" sldId="297"/>
        </pc:sldMkLst>
        <pc:spChg chg="mod">
          <ac:chgData name="Stenberg Brown, Emily K." userId="0493e30d-73f3-4d1f-9243-8044c3be3640" providerId="ADAL" clId="{32A48864-D14C-40C7-9C66-900DD764CBC4}" dt="2021-10-13T19:56:49.154" v="7" actId="14100"/>
          <ac:spMkLst>
            <pc:docMk/>
            <pc:sldMk cId="2854779343" sldId="297"/>
            <ac:spMk id="3" creationId="{623A1248-59FE-40F7-AD86-E74153F450E3}"/>
          </ac:spMkLst>
        </pc:spChg>
      </pc:sldChg>
      <pc:sldChg chg="modSp mod">
        <pc:chgData name="Stenberg Brown, Emily K." userId="0493e30d-73f3-4d1f-9243-8044c3be3640" providerId="ADAL" clId="{32A48864-D14C-40C7-9C66-900DD764CBC4}" dt="2021-10-13T19:57:40.744" v="20" actId="20577"/>
        <pc:sldMkLst>
          <pc:docMk/>
          <pc:sldMk cId="475829918" sldId="298"/>
        </pc:sldMkLst>
        <pc:spChg chg="mod">
          <ac:chgData name="Stenberg Brown, Emily K." userId="0493e30d-73f3-4d1f-9243-8044c3be3640" providerId="ADAL" clId="{32A48864-D14C-40C7-9C66-900DD764CBC4}" dt="2021-10-13T19:57:40.744" v="20" actId="20577"/>
          <ac:spMkLst>
            <pc:docMk/>
            <pc:sldMk cId="475829918" sldId="298"/>
            <ac:spMk id="3" creationId="{DA78DB2F-D8F7-439B-B4F3-D981F34E82D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10/13/2021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344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0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999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400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96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987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10/13/2021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68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10/13/2021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967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10/13/2021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82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10/13/2021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863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1304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21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ndab.org/home-2/educate/ndab-college-scholarship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acb.org/scholarships?gclid=Cj0KCQjw5JSLBhCxARIsAHgO2ScdTESjd4RfSF_C1pWrdozCpcc1_F7uwYl0Rbn_0u_0Tpk-TmTnbPwaAlbzEALw_wcB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nfb.org/programs-services/scholarships-and-awards/scholarship-progra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ndspacegrant.und.edu/scholarships/ndvssb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F73848-91FE-4D29-B0DC-BFC408416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Scholarship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724712"/>
            <a:ext cx="4775075" cy="98151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for students who are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blind or visually impaired</a:t>
            </a:r>
          </a:p>
        </p:txBody>
      </p:sp>
    </p:spTree>
    <p:extLst>
      <p:ext uri="{BB962C8B-B14F-4D97-AF65-F5344CB8AC3E}">
        <p14:creationId xmlns:p14="http://schemas.microsoft.com/office/powerpoint/2010/main" val="42696815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0FBBD-C08B-48AA-97D3-6F0BB0E46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NDAB – North Dakota Association of the Blind </a:t>
            </a:r>
            <a:br>
              <a:rPr lang="en-US" sz="3600" dirty="0"/>
            </a:br>
            <a:r>
              <a:rPr lang="en-US" sz="1600" dirty="0">
                <a:hlinkClick r:id="rId2"/>
              </a:rPr>
              <a:t>NDAB College Scholarships – North Dakota Association of the Blind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4AB4A-1E6A-4FE6-9FB3-9CBC80E49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785" y="1921079"/>
            <a:ext cx="11140580" cy="4353886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A3A3A"/>
                </a:solidFill>
                <a:effectLst/>
              </a:rPr>
              <a:t>One $2,000 and three $1,000 cash awards will be awarded annually. The Emma </a:t>
            </a:r>
            <a:r>
              <a:rPr lang="en-US" sz="1800" b="0" i="0" dirty="0" err="1">
                <a:solidFill>
                  <a:srgbClr val="3A3A3A"/>
                </a:solidFill>
                <a:effectLst/>
              </a:rPr>
              <a:t>Skogen</a:t>
            </a:r>
            <a:r>
              <a:rPr lang="en-US" sz="1800" b="0" i="0" dirty="0">
                <a:solidFill>
                  <a:srgbClr val="3A3A3A"/>
                </a:solidFill>
                <a:effectLst/>
              </a:rPr>
              <a:t> Scholarship ($1000) is specifically for a student attending a vocational or trade school.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 </a:t>
            </a:r>
            <a:endParaRPr lang="en-US" b="0" i="0" dirty="0">
              <a:solidFill>
                <a:srgbClr val="000000"/>
              </a:solidFill>
              <a:effectLst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A3A3A"/>
                </a:solidFill>
                <a:effectLst/>
              </a:rPr>
              <a:t>All applicants must have a visual impairment that cannot be corrected with prescription glasses or contacts. </a:t>
            </a:r>
            <a:endParaRPr lang="en-US" sz="1800" b="0" i="0" dirty="0">
              <a:solidFill>
                <a:srgbClr val="000000"/>
              </a:solidFill>
              <a:effectLst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A3A3A"/>
                </a:solidFill>
                <a:effectLst/>
              </a:rPr>
              <a:t>Applicants must be a resident of North Dakota or reside in a border city, e.g., Fargo-Moorhead or Grand Forks-East Grand Forks. </a:t>
            </a:r>
            <a:endParaRPr lang="en-US" sz="1800" b="0" i="0" dirty="0">
              <a:solidFill>
                <a:srgbClr val="000000"/>
              </a:solidFill>
              <a:effectLst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A3A3A"/>
                </a:solidFill>
                <a:effectLst/>
              </a:rPr>
              <a:t>Applicants for the $2,000 scholarship should be a full-time student with a GPA of 2.5. Applicants for the $1,000 scholarships may be a part-time student. </a:t>
            </a:r>
            <a:endParaRPr lang="en-US" sz="1800" b="0" i="0" dirty="0">
              <a:solidFill>
                <a:srgbClr val="000000"/>
              </a:solidFill>
              <a:effectLst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A3A3A"/>
                </a:solidFill>
                <a:effectLst/>
              </a:rPr>
              <a:t>Applicants do NOT need to be members of NDAB to apply. </a:t>
            </a:r>
            <a:endParaRPr lang="en-US" sz="1800" b="0" i="0" dirty="0">
              <a:solidFill>
                <a:srgbClr val="000000"/>
              </a:solidFill>
              <a:effectLst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A3A3A"/>
                </a:solidFill>
                <a:effectLst/>
              </a:rPr>
              <a:t>All applicants will receive the current year’s membership, if not already a NDAB member.  </a:t>
            </a:r>
            <a:endParaRPr lang="en-US" sz="1800" b="0" i="0" dirty="0">
              <a:solidFill>
                <a:srgbClr val="000000"/>
              </a:solidFill>
              <a:effectLst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A3A3A"/>
                </a:solidFill>
                <a:effectLst/>
              </a:rPr>
              <a:t>All scholarships are awarded on the basis of academic excellence, service to the community and financial need. Applicants will be notified of the final selection by May 1st. </a:t>
            </a:r>
            <a:endParaRPr lang="en-US" sz="1800" b="0" i="0" dirty="0">
              <a:solidFill>
                <a:srgbClr val="000000"/>
              </a:solidFill>
              <a:effectLst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A3A3A"/>
                </a:solidFill>
                <a:effectLst/>
              </a:rPr>
              <a:t>Scholarship applications must be received by March 15th. Late submissions will not be considered. </a:t>
            </a:r>
            <a:br>
              <a:rPr lang="en-US" sz="1800" b="0" i="0" dirty="0">
                <a:solidFill>
                  <a:srgbClr val="3A3A3A"/>
                </a:solidFill>
                <a:effectLst/>
              </a:rPr>
            </a:br>
            <a:r>
              <a:rPr lang="en-US" sz="1800" b="0" i="0" dirty="0">
                <a:solidFill>
                  <a:srgbClr val="3A3A3A"/>
                </a:solidFill>
                <a:effectLst/>
              </a:rPr>
              <a:t>Application can be found on the NDAB website.</a:t>
            </a:r>
            <a:endParaRPr lang="en-US" sz="1800" b="0" i="0" dirty="0">
              <a:solidFill>
                <a:srgbClr val="000000"/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662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D3EC2-5B5C-408E-B2BA-16E369129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American Council of the Blind</a:t>
            </a:r>
            <a:br>
              <a:rPr lang="en-US" dirty="0"/>
            </a:br>
            <a:r>
              <a:rPr lang="en-US" sz="2000" dirty="0">
                <a:hlinkClick r:id="rId2"/>
              </a:rPr>
              <a:t>ACB Scholarship Program | American Council of the Blind</a:t>
            </a: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D0825-6C21-48A9-9900-96136C3C4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Partners with AFB to offer scholarships to those enrolled as an undergraduate or graduate student or attending a technical college.</a:t>
            </a:r>
          </a:p>
          <a:p>
            <a:r>
              <a:rPr lang="en-US" sz="1800" dirty="0"/>
              <a:t>Applicants must be legally blind (certification of this is required).</a:t>
            </a:r>
          </a:p>
          <a:p>
            <a:r>
              <a:rPr lang="en-US" sz="1800" dirty="0"/>
              <a:t>Applicants must maintain a 3.0 GPA, be a full-time student, and be involved in their school and/or local community. </a:t>
            </a:r>
          </a:p>
          <a:p>
            <a:r>
              <a:rPr lang="en-US" sz="1800" dirty="0"/>
              <a:t>Transcripts, letters of recommendation, and proof of acceptance from the post-secondary school are required.</a:t>
            </a:r>
          </a:p>
          <a:p>
            <a:r>
              <a:rPr lang="en-US" sz="1800" dirty="0"/>
              <a:t>Applications are accepted online from November 1 to February 14.</a:t>
            </a:r>
          </a:p>
          <a:p>
            <a:r>
              <a:rPr lang="en-US" sz="1800" dirty="0"/>
              <a:t>Winners are invited to attend the ACB National Conference in July.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66713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2C363-B717-4C66-ADCF-88E1B2B3D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National Federation of the Blind</a:t>
            </a:r>
            <a:br>
              <a:rPr lang="en-US" dirty="0"/>
            </a:br>
            <a:r>
              <a:rPr lang="en-US" sz="2700" dirty="0">
                <a:hlinkClick r:id="rId2"/>
              </a:rPr>
              <a:t>Scholarship Program | National Federation of the Blind (nfb.org)</a:t>
            </a:r>
            <a:r>
              <a:rPr lang="en-US" sz="27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A1248-59FE-40F7-AD86-E74153F45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341" y="2103120"/>
            <a:ext cx="11132191" cy="384962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T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he North Dakota chapter of NFB does not offer any scholarships specifically for ND students.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30 merit-based scholarships are available nationally.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Awarded on the basis of academic excellence, community service, and leadership.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Applications open in November.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Must be legally blind and reside in the U.S. or its territories.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Pursuing a full-time, post-secondary course of study. One scholarship is for part-time students.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Must participate in the entire NFB National Convention and its scheduled scholarship program activities.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779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C3658-4D92-4FA6-B1AE-F22FAA904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NDVS/SB and NDSGC Scholarship</a:t>
            </a:r>
            <a:br>
              <a:rPr lang="en-US" dirty="0"/>
            </a:br>
            <a:r>
              <a:rPr lang="en-US" sz="2000" dirty="0">
                <a:hlinkClick r:id="rId2"/>
              </a:rPr>
              <a:t>NDVS/SB Scholarship | ND Space Grant Consortium | University of North Dakota (und.edu)</a:t>
            </a: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8DB2F-D8F7-439B-B4F3-D981F34E8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652620" cy="3849624"/>
          </a:xfrm>
        </p:spPr>
        <p:txBody>
          <a:bodyPr>
            <a:normAutofit/>
          </a:bodyPr>
          <a:lstStyle/>
          <a:p>
            <a:r>
              <a:rPr lang="en-US" sz="1800" dirty="0"/>
              <a:t>Up to 5 scholarships from a collective total of $2500 will be awarded.</a:t>
            </a:r>
          </a:p>
          <a:p>
            <a:r>
              <a:rPr lang="en-US" sz="1800" dirty="0"/>
              <a:t>Applicants must be citizens of the U.S. who are enrolled at an NDSGC higher ed institution (in ND).</a:t>
            </a:r>
          </a:p>
          <a:p>
            <a:r>
              <a:rPr lang="en-US" sz="1800" dirty="0"/>
              <a:t>Degree program should be in the areas of science, tech, engineering, or math (STEM) or STEM education.</a:t>
            </a:r>
          </a:p>
          <a:p>
            <a:r>
              <a:rPr lang="en-US" sz="1800" dirty="0"/>
              <a:t>Minimum GPA of 3.0.</a:t>
            </a:r>
          </a:p>
          <a:p>
            <a:r>
              <a:rPr lang="en-US" sz="1800" dirty="0"/>
              <a:t>Eligible for services from NDVS/SB.</a:t>
            </a:r>
          </a:p>
          <a:p>
            <a:r>
              <a:rPr lang="en-US" sz="1800" dirty="0"/>
              <a:t>Complete an application and an essay on how their visual impairment has affected their pursuit of a career in a STEM field.</a:t>
            </a:r>
          </a:p>
          <a:p>
            <a:r>
              <a:rPr lang="en-US" sz="1800" dirty="0"/>
              <a:t>Applications materials are due February 15 and will be awarded in spring. </a:t>
            </a:r>
          </a:p>
        </p:txBody>
      </p:sp>
    </p:spTree>
    <p:extLst>
      <p:ext uri="{BB962C8B-B14F-4D97-AF65-F5344CB8AC3E}">
        <p14:creationId xmlns:p14="http://schemas.microsoft.com/office/powerpoint/2010/main" val="475829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42A3C-9FD0-40AE-9CD9-E4721B168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forget the basics…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B5D04-B6A3-47C2-B968-846BA49926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Encourage students to apply for scholarships awarded for:</a:t>
            </a:r>
          </a:p>
          <a:p>
            <a:pPr lvl="1"/>
            <a:r>
              <a:rPr lang="en-US" sz="1800" dirty="0"/>
              <a:t>Academic achievement</a:t>
            </a:r>
          </a:p>
          <a:p>
            <a:pPr lvl="1"/>
            <a:r>
              <a:rPr lang="en-US" sz="1800" dirty="0"/>
              <a:t>Music</a:t>
            </a:r>
          </a:p>
          <a:p>
            <a:pPr lvl="1"/>
            <a:r>
              <a:rPr lang="en-US" sz="1800" dirty="0"/>
              <a:t>Sports</a:t>
            </a:r>
          </a:p>
          <a:p>
            <a:pPr lvl="1"/>
            <a:r>
              <a:rPr lang="en-US" sz="1800" dirty="0"/>
              <a:t>Drama</a:t>
            </a:r>
          </a:p>
          <a:p>
            <a:pPr lvl="1"/>
            <a:r>
              <a:rPr lang="en-US" sz="1800" dirty="0"/>
              <a:t>Civic engagement</a:t>
            </a:r>
          </a:p>
          <a:p>
            <a:pPr lvl="1"/>
            <a:r>
              <a:rPr lang="en-US" sz="1800" dirty="0"/>
              <a:t>Community organizations and businesses</a:t>
            </a:r>
          </a:p>
          <a:p>
            <a:pPr lvl="2"/>
            <a:r>
              <a:rPr lang="en-US" sz="1800" dirty="0"/>
              <a:t>Parents’ workplace</a:t>
            </a:r>
          </a:p>
          <a:p>
            <a:pPr lvl="2"/>
            <a:r>
              <a:rPr lang="en-US" sz="1800" dirty="0"/>
              <a:t>Banks</a:t>
            </a:r>
          </a:p>
          <a:p>
            <a:pPr lvl="2"/>
            <a:r>
              <a:rPr lang="en-US" sz="1800" dirty="0"/>
              <a:t>Hospitals</a:t>
            </a:r>
          </a:p>
          <a:p>
            <a:pPr lvl="2"/>
            <a:r>
              <a:rPr lang="en-US" sz="1800" dirty="0"/>
              <a:t>So much more</a:t>
            </a:r>
          </a:p>
        </p:txBody>
      </p:sp>
    </p:spTree>
    <p:extLst>
      <p:ext uri="{BB962C8B-B14F-4D97-AF65-F5344CB8AC3E}">
        <p14:creationId xmlns:p14="http://schemas.microsoft.com/office/powerpoint/2010/main" val="19280360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Override1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6DBD101-FC0A-4B21-82B0-57CAA7AEEC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4F055B-D391-44D3-A87A-BCD07BD5A3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75FBC4-9D33-46BE-911D-419763BA9AF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{B7300715-356C-48BC-B2C8-A0097D11A2B8}tf56219246_win32</Template>
  <TotalTime>26</TotalTime>
  <Words>609</Words>
  <Application>Microsoft Office PowerPoint</Application>
  <PresentationFormat>Widescreen</PresentationFormat>
  <Paragraphs>46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Avenir Next LT Pro</vt:lpstr>
      <vt:lpstr>Avenir Next LT Pro Light</vt:lpstr>
      <vt:lpstr>Garamond</vt:lpstr>
      <vt:lpstr>SavonVTI</vt:lpstr>
      <vt:lpstr>Scholarship information</vt:lpstr>
      <vt:lpstr>NDAB – North Dakota Association of the Blind  NDAB College Scholarships – North Dakota Association of the Blind</vt:lpstr>
      <vt:lpstr>American Council of the Blind ACB Scholarship Program | American Council of the Blind</vt:lpstr>
      <vt:lpstr>National Federation of the Blind Scholarship Program | National Federation of the Blind (nfb.org) </vt:lpstr>
      <vt:lpstr>NDVS/SB and NDSGC Scholarship NDVS/SB Scholarship | ND Space Grant Consortium | University of North Dakota (und.edu)</vt:lpstr>
      <vt:lpstr>Don’t forget the basics…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Scholarship information</dc:title>
  <dc:creator>Stenberg Brown, Emily K.</dc:creator>
  <cp:lastModifiedBy>Stenberg Brown, Emily K.</cp:lastModifiedBy>
  <cp:revision>3</cp:revision>
  <dcterms:created xsi:type="dcterms:W3CDTF">2021-10-12T20:34:56Z</dcterms:created>
  <dcterms:modified xsi:type="dcterms:W3CDTF">2021-10-13T19:57:49Z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